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handoutMasterIdLst>
    <p:handoutMasterId r:id="rId146"/>
  </p:handoutMasterIdLst>
  <p:sldIdLst>
    <p:sldId id="274" r:id="rId2"/>
    <p:sldId id="256" r:id="rId3"/>
    <p:sldId id="257" r:id="rId4"/>
    <p:sldId id="275" r:id="rId5"/>
    <p:sldId id="286" r:id="rId6"/>
    <p:sldId id="287" r:id="rId7"/>
    <p:sldId id="288" r:id="rId8"/>
    <p:sldId id="289" r:id="rId9"/>
    <p:sldId id="285" r:id="rId10"/>
    <p:sldId id="276" r:id="rId11"/>
    <p:sldId id="290" r:id="rId12"/>
    <p:sldId id="277" r:id="rId13"/>
    <p:sldId id="278" r:id="rId14"/>
    <p:sldId id="279" r:id="rId15"/>
    <p:sldId id="280" r:id="rId16"/>
    <p:sldId id="281" r:id="rId17"/>
    <p:sldId id="291" r:id="rId18"/>
    <p:sldId id="284" r:id="rId19"/>
    <p:sldId id="283" r:id="rId20"/>
    <p:sldId id="292" r:id="rId21"/>
    <p:sldId id="293" r:id="rId22"/>
    <p:sldId id="295" r:id="rId23"/>
    <p:sldId id="294" r:id="rId24"/>
    <p:sldId id="305" r:id="rId25"/>
    <p:sldId id="296" r:id="rId26"/>
    <p:sldId id="297" r:id="rId27"/>
    <p:sldId id="306" r:id="rId28"/>
    <p:sldId id="298" r:id="rId29"/>
    <p:sldId id="299" r:id="rId30"/>
    <p:sldId id="307" r:id="rId31"/>
    <p:sldId id="300" r:id="rId32"/>
    <p:sldId id="301" r:id="rId33"/>
    <p:sldId id="302" r:id="rId34"/>
    <p:sldId id="308" r:id="rId35"/>
    <p:sldId id="317" r:id="rId36"/>
    <p:sldId id="303" r:id="rId37"/>
    <p:sldId id="340" r:id="rId38"/>
    <p:sldId id="341" r:id="rId39"/>
    <p:sldId id="342" r:id="rId40"/>
    <p:sldId id="343" r:id="rId41"/>
    <p:sldId id="344" r:id="rId42"/>
    <p:sldId id="309" r:id="rId43"/>
    <p:sldId id="310" r:id="rId44"/>
    <p:sldId id="311" r:id="rId45"/>
    <p:sldId id="345" r:id="rId46"/>
    <p:sldId id="312" r:id="rId47"/>
    <p:sldId id="346" r:id="rId48"/>
    <p:sldId id="313" r:id="rId49"/>
    <p:sldId id="314" r:id="rId50"/>
    <p:sldId id="315" r:id="rId51"/>
    <p:sldId id="316" r:id="rId52"/>
    <p:sldId id="347" r:id="rId53"/>
    <p:sldId id="318" r:id="rId54"/>
    <p:sldId id="319" r:id="rId55"/>
    <p:sldId id="348" r:id="rId56"/>
    <p:sldId id="349" r:id="rId57"/>
    <p:sldId id="320" r:id="rId58"/>
    <p:sldId id="350" r:id="rId59"/>
    <p:sldId id="351" r:id="rId60"/>
    <p:sldId id="352" r:id="rId61"/>
    <p:sldId id="321" r:id="rId62"/>
    <p:sldId id="322" r:id="rId63"/>
    <p:sldId id="323" r:id="rId64"/>
    <p:sldId id="324" r:id="rId65"/>
    <p:sldId id="353" r:id="rId66"/>
    <p:sldId id="354" r:id="rId67"/>
    <p:sldId id="355" r:id="rId68"/>
    <p:sldId id="356" r:id="rId69"/>
    <p:sldId id="325" r:id="rId70"/>
    <p:sldId id="326" r:id="rId71"/>
    <p:sldId id="327" r:id="rId72"/>
    <p:sldId id="328" r:id="rId73"/>
    <p:sldId id="357" r:id="rId74"/>
    <p:sldId id="329" r:id="rId75"/>
    <p:sldId id="358" r:id="rId76"/>
    <p:sldId id="330" r:id="rId77"/>
    <p:sldId id="331" r:id="rId78"/>
    <p:sldId id="332" r:id="rId79"/>
    <p:sldId id="333" r:id="rId80"/>
    <p:sldId id="334" r:id="rId81"/>
    <p:sldId id="335" r:id="rId82"/>
    <p:sldId id="336" r:id="rId83"/>
    <p:sldId id="359" r:id="rId84"/>
    <p:sldId id="337" r:id="rId85"/>
    <p:sldId id="338" r:id="rId86"/>
    <p:sldId id="361" r:id="rId87"/>
    <p:sldId id="360" r:id="rId88"/>
    <p:sldId id="362" r:id="rId89"/>
    <p:sldId id="363" r:id="rId90"/>
    <p:sldId id="364" r:id="rId91"/>
    <p:sldId id="365" r:id="rId92"/>
    <p:sldId id="366" r:id="rId93"/>
    <p:sldId id="394" r:id="rId94"/>
    <p:sldId id="393" r:id="rId95"/>
    <p:sldId id="395" r:id="rId96"/>
    <p:sldId id="396" r:id="rId97"/>
    <p:sldId id="367" r:id="rId98"/>
    <p:sldId id="397" r:id="rId99"/>
    <p:sldId id="368" r:id="rId100"/>
    <p:sldId id="369" r:id="rId101"/>
    <p:sldId id="416" r:id="rId102"/>
    <p:sldId id="418" r:id="rId103"/>
    <p:sldId id="417" r:id="rId104"/>
    <p:sldId id="370" r:id="rId105"/>
    <p:sldId id="371" r:id="rId106"/>
    <p:sldId id="372" r:id="rId107"/>
    <p:sldId id="398" r:id="rId108"/>
    <p:sldId id="373" r:id="rId109"/>
    <p:sldId id="374" r:id="rId110"/>
    <p:sldId id="375" r:id="rId111"/>
    <p:sldId id="376" r:id="rId112"/>
    <p:sldId id="377" r:id="rId113"/>
    <p:sldId id="378" r:id="rId114"/>
    <p:sldId id="379" r:id="rId115"/>
    <p:sldId id="380" r:id="rId116"/>
    <p:sldId id="381" r:id="rId117"/>
    <p:sldId id="399" r:id="rId118"/>
    <p:sldId id="382" r:id="rId119"/>
    <p:sldId id="383" r:id="rId120"/>
    <p:sldId id="384" r:id="rId121"/>
    <p:sldId id="385" r:id="rId122"/>
    <p:sldId id="386" r:id="rId123"/>
    <p:sldId id="387" r:id="rId124"/>
    <p:sldId id="388" r:id="rId125"/>
    <p:sldId id="389" r:id="rId126"/>
    <p:sldId id="390" r:id="rId127"/>
    <p:sldId id="391" r:id="rId128"/>
    <p:sldId id="392" r:id="rId129"/>
    <p:sldId id="400" r:id="rId130"/>
    <p:sldId id="402" r:id="rId131"/>
    <p:sldId id="403" r:id="rId132"/>
    <p:sldId id="404" r:id="rId133"/>
    <p:sldId id="405" r:id="rId134"/>
    <p:sldId id="406" r:id="rId135"/>
    <p:sldId id="407" r:id="rId136"/>
    <p:sldId id="408" r:id="rId137"/>
    <p:sldId id="409" r:id="rId138"/>
    <p:sldId id="410" r:id="rId139"/>
    <p:sldId id="411" r:id="rId140"/>
    <p:sldId id="412" r:id="rId141"/>
    <p:sldId id="413" r:id="rId142"/>
    <p:sldId id="414" r:id="rId143"/>
    <p:sldId id="415" r:id="rId14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CE09C9-15D9-4BBE-A5FC-80A90BD8C12C}" v="490" dt="2022-03-08T23:32:24.3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97" autoAdjust="0"/>
    <p:restoredTop sz="90611" autoAdjust="0"/>
  </p:normalViewPr>
  <p:slideViewPr>
    <p:cSldViewPr snapToGrid="0">
      <p:cViewPr>
        <p:scale>
          <a:sx n="80" d="100"/>
          <a:sy n="80" d="100"/>
        </p:scale>
        <p:origin x="750"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87CE09C9-15D9-4BBE-A5FC-80A90BD8C12C}"/>
    <pc:docChg chg="undo custSel addSld delSld modSld sldOrd modMainMaster">
      <pc:chgData name="Carlos Leonel Ramirez Martinez" userId="14d3900238d93848" providerId="LiveId" clId="{87CE09C9-15D9-4BBE-A5FC-80A90BD8C12C}" dt="2022-03-09T02:38:50.800" v="29523" actId="113"/>
      <pc:docMkLst>
        <pc:docMk/>
      </pc:docMkLst>
      <pc:sldChg chg="modSp mod">
        <pc:chgData name="Carlos Leonel Ramirez Martinez" userId="14d3900238d93848" providerId="LiveId" clId="{87CE09C9-15D9-4BBE-A5FC-80A90BD8C12C}" dt="2022-02-24T18:26:52.436" v="18" actId="20577"/>
        <pc:sldMkLst>
          <pc:docMk/>
          <pc:sldMk cId="2406273178" sldId="256"/>
        </pc:sldMkLst>
        <pc:spChg chg="mod">
          <ac:chgData name="Carlos Leonel Ramirez Martinez" userId="14d3900238d93848" providerId="LiveId" clId="{87CE09C9-15D9-4BBE-A5FC-80A90BD8C12C}" dt="2022-02-24T18:26:52.436" v="18" actId="20577"/>
          <ac:spMkLst>
            <pc:docMk/>
            <pc:sldMk cId="2406273178" sldId="256"/>
            <ac:spMk id="3" creationId="{00000000-0000-0000-0000-000000000000}"/>
          </ac:spMkLst>
        </pc:spChg>
      </pc:sldChg>
      <pc:sldChg chg="addSp delSp modSp mod chgLayout modNotesTx">
        <pc:chgData name="Carlos Leonel Ramirez Martinez" userId="14d3900238d93848" providerId="LiveId" clId="{87CE09C9-15D9-4BBE-A5FC-80A90BD8C12C}" dt="2022-02-24T18:35:16.206" v="463" actId="15"/>
        <pc:sldMkLst>
          <pc:docMk/>
          <pc:sldMk cId="2729726150" sldId="257"/>
        </pc:sldMkLst>
        <pc:spChg chg="mod ord">
          <ac:chgData name="Carlos Leonel Ramirez Martinez" userId="14d3900238d93848" providerId="LiveId" clId="{87CE09C9-15D9-4BBE-A5FC-80A90BD8C12C}" dt="2022-02-24T18:35:08.260" v="458" actId="6264"/>
          <ac:spMkLst>
            <pc:docMk/>
            <pc:sldMk cId="2729726150" sldId="257"/>
            <ac:spMk id="2" creationId="{E5B2F0CD-B307-4AC6-8A02-C5CB123085CA}"/>
          </ac:spMkLst>
        </pc:spChg>
        <pc:spChg chg="mod ord">
          <ac:chgData name="Carlos Leonel Ramirez Martinez" userId="14d3900238d93848" providerId="LiveId" clId="{87CE09C9-15D9-4BBE-A5FC-80A90BD8C12C}" dt="2022-02-24T18:35:16.206" v="463" actId="15"/>
          <ac:spMkLst>
            <pc:docMk/>
            <pc:sldMk cId="2729726150" sldId="257"/>
            <ac:spMk id="3" creationId="{0416AA64-D176-4019-A8CB-B1FF934F6F5F}"/>
          </ac:spMkLst>
        </pc:spChg>
        <pc:spChg chg="add del mod">
          <ac:chgData name="Carlos Leonel Ramirez Martinez" userId="14d3900238d93848" providerId="LiveId" clId="{87CE09C9-15D9-4BBE-A5FC-80A90BD8C12C}" dt="2022-02-24T18:35:08.260" v="458" actId="6264"/>
          <ac:spMkLst>
            <pc:docMk/>
            <pc:sldMk cId="2729726150" sldId="257"/>
            <ac:spMk id="6" creationId="{7D0A3309-353C-4BB8-9482-DF3CB0408B08}"/>
          </ac:spMkLst>
        </pc:spChg>
        <pc:spChg chg="mod ord">
          <ac:chgData name="Carlos Leonel Ramirez Martinez" userId="14d3900238d93848" providerId="LiveId" clId="{87CE09C9-15D9-4BBE-A5FC-80A90BD8C12C}" dt="2022-02-24T18:35:08.260" v="458" actId="6264"/>
          <ac:spMkLst>
            <pc:docMk/>
            <pc:sldMk cId="2729726150" sldId="257"/>
            <ac:spMk id="7" creationId="{1C6331CC-28A1-405D-8B44-CDE7DD0D44AE}"/>
          </ac:spMkLst>
        </pc:spChg>
        <pc:spChg chg="add del">
          <ac:chgData name="Carlos Leonel Ramirez Martinez" userId="14d3900238d93848" providerId="LiveId" clId="{87CE09C9-15D9-4BBE-A5FC-80A90BD8C12C}" dt="2022-02-24T18:31:23.703" v="87" actId="22"/>
          <ac:spMkLst>
            <pc:docMk/>
            <pc:sldMk cId="2729726150" sldId="257"/>
            <ac:spMk id="8" creationId="{140670CF-9186-45BF-94ED-38FF68CA8ECE}"/>
          </ac:spMkLst>
        </pc:spChg>
        <pc:spChg chg="add del mod">
          <ac:chgData name="Carlos Leonel Ramirez Martinez" userId="14d3900238d93848" providerId="LiveId" clId="{87CE09C9-15D9-4BBE-A5FC-80A90BD8C12C}" dt="2022-02-24T18:35:08.260" v="458" actId="6264"/>
          <ac:spMkLst>
            <pc:docMk/>
            <pc:sldMk cId="2729726150" sldId="257"/>
            <ac:spMk id="9" creationId="{6E8C334F-A718-474A-8B0F-E504F7980FA3}"/>
          </ac:spMkLst>
        </pc:spChg>
        <pc:spChg chg="add del mod">
          <ac:chgData name="Carlos Leonel Ramirez Martinez" userId="14d3900238d93848" providerId="LiveId" clId="{87CE09C9-15D9-4BBE-A5FC-80A90BD8C12C}" dt="2022-02-24T18:35:08.260" v="458" actId="6264"/>
          <ac:spMkLst>
            <pc:docMk/>
            <pc:sldMk cId="2729726150" sldId="257"/>
            <ac:spMk id="10" creationId="{E11FF80A-A09D-49C0-A6E8-0FC075A47C5A}"/>
          </ac:spMkLst>
        </pc:spChg>
        <pc:picChg chg="del">
          <ac:chgData name="Carlos Leonel Ramirez Martinez" userId="14d3900238d93848" providerId="LiveId" clId="{87CE09C9-15D9-4BBE-A5FC-80A90BD8C12C}" dt="2022-02-24T18:26:58.998" v="20" actId="478"/>
          <ac:picMkLst>
            <pc:docMk/>
            <pc:sldMk cId="2729726150" sldId="257"/>
            <ac:picMk id="4" creationId="{E0828EB0-0CEA-47D8-BD33-9F948B71E61B}"/>
          </ac:picMkLst>
        </pc:picChg>
      </pc:sldChg>
      <pc:sldChg chg="del">
        <pc:chgData name="Carlos Leonel Ramirez Martinez" userId="14d3900238d93848" providerId="LiveId" clId="{87CE09C9-15D9-4BBE-A5FC-80A90BD8C12C}" dt="2022-02-24T18:23:45.104" v="0" actId="47"/>
        <pc:sldMkLst>
          <pc:docMk/>
          <pc:sldMk cId="2129402118" sldId="258"/>
        </pc:sldMkLst>
      </pc:sldChg>
      <pc:sldChg chg="del">
        <pc:chgData name="Carlos Leonel Ramirez Martinez" userId="14d3900238d93848" providerId="LiveId" clId="{87CE09C9-15D9-4BBE-A5FC-80A90BD8C12C}" dt="2022-02-24T18:23:45.104" v="0" actId="47"/>
        <pc:sldMkLst>
          <pc:docMk/>
          <pc:sldMk cId="3061900178" sldId="259"/>
        </pc:sldMkLst>
      </pc:sldChg>
      <pc:sldChg chg="del">
        <pc:chgData name="Carlos Leonel Ramirez Martinez" userId="14d3900238d93848" providerId="LiveId" clId="{87CE09C9-15D9-4BBE-A5FC-80A90BD8C12C}" dt="2022-02-24T18:23:45.104" v="0" actId="47"/>
        <pc:sldMkLst>
          <pc:docMk/>
          <pc:sldMk cId="1257020336" sldId="260"/>
        </pc:sldMkLst>
      </pc:sldChg>
      <pc:sldChg chg="del">
        <pc:chgData name="Carlos Leonel Ramirez Martinez" userId="14d3900238d93848" providerId="LiveId" clId="{87CE09C9-15D9-4BBE-A5FC-80A90BD8C12C}" dt="2022-02-24T18:23:45.104" v="0" actId="47"/>
        <pc:sldMkLst>
          <pc:docMk/>
          <pc:sldMk cId="1389622074" sldId="261"/>
        </pc:sldMkLst>
      </pc:sldChg>
      <pc:sldChg chg="del">
        <pc:chgData name="Carlos Leonel Ramirez Martinez" userId="14d3900238d93848" providerId="LiveId" clId="{87CE09C9-15D9-4BBE-A5FC-80A90BD8C12C}" dt="2022-02-24T18:23:45.104" v="0" actId="47"/>
        <pc:sldMkLst>
          <pc:docMk/>
          <pc:sldMk cId="2441643749" sldId="262"/>
        </pc:sldMkLst>
      </pc:sldChg>
      <pc:sldChg chg="del">
        <pc:chgData name="Carlos Leonel Ramirez Martinez" userId="14d3900238d93848" providerId="LiveId" clId="{87CE09C9-15D9-4BBE-A5FC-80A90BD8C12C}" dt="2022-02-24T18:23:45.104" v="0" actId="47"/>
        <pc:sldMkLst>
          <pc:docMk/>
          <pc:sldMk cId="3428023479" sldId="263"/>
        </pc:sldMkLst>
      </pc:sldChg>
      <pc:sldChg chg="del">
        <pc:chgData name="Carlos Leonel Ramirez Martinez" userId="14d3900238d93848" providerId="LiveId" clId="{87CE09C9-15D9-4BBE-A5FC-80A90BD8C12C}" dt="2022-02-24T18:23:48.935" v="1" actId="47"/>
        <pc:sldMkLst>
          <pc:docMk/>
          <pc:sldMk cId="130632517" sldId="265"/>
        </pc:sldMkLst>
      </pc:sldChg>
      <pc:sldChg chg="del">
        <pc:chgData name="Carlos Leonel Ramirez Martinez" userId="14d3900238d93848" providerId="LiveId" clId="{87CE09C9-15D9-4BBE-A5FC-80A90BD8C12C}" dt="2022-02-24T18:23:45.104" v="0" actId="47"/>
        <pc:sldMkLst>
          <pc:docMk/>
          <pc:sldMk cId="683787129" sldId="266"/>
        </pc:sldMkLst>
      </pc:sldChg>
      <pc:sldChg chg="del">
        <pc:chgData name="Carlos Leonel Ramirez Martinez" userId="14d3900238d93848" providerId="LiveId" clId="{87CE09C9-15D9-4BBE-A5FC-80A90BD8C12C}" dt="2022-02-24T18:23:45.104" v="0" actId="47"/>
        <pc:sldMkLst>
          <pc:docMk/>
          <pc:sldMk cId="3196703849" sldId="267"/>
        </pc:sldMkLst>
      </pc:sldChg>
      <pc:sldChg chg="del">
        <pc:chgData name="Carlos Leonel Ramirez Martinez" userId="14d3900238d93848" providerId="LiveId" clId="{87CE09C9-15D9-4BBE-A5FC-80A90BD8C12C}" dt="2022-02-24T18:23:45.104" v="0" actId="47"/>
        <pc:sldMkLst>
          <pc:docMk/>
          <pc:sldMk cId="2580683235" sldId="268"/>
        </pc:sldMkLst>
      </pc:sldChg>
      <pc:sldChg chg="del">
        <pc:chgData name="Carlos Leonel Ramirez Martinez" userId="14d3900238d93848" providerId="LiveId" clId="{87CE09C9-15D9-4BBE-A5FC-80A90BD8C12C}" dt="2022-02-24T18:23:45.104" v="0" actId="47"/>
        <pc:sldMkLst>
          <pc:docMk/>
          <pc:sldMk cId="1449881683" sldId="269"/>
        </pc:sldMkLst>
      </pc:sldChg>
      <pc:sldChg chg="del">
        <pc:chgData name="Carlos Leonel Ramirez Martinez" userId="14d3900238d93848" providerId="LiveId" clId="{87CE09C9-15D9-4BBE-A5FC-80A90BD8C12C}" dt="2022-02-24T18:23:45.104" v="0" actId="47"/>
        <pc:sldMkLst>
          <pc:docMk/>
          <pc:sldMk cId="2231303181" sldId="270"/>
        </pc:sldMkLst>
      </pc:sldChg>
      <pc:sldChg chg="del">
        <pc:chgData name="Carlos Leonel Ramirez Martinez" userId="14d3900238d93848" providerId="LiveId" clId="{87CE09C9-15D9-4BBE-A5FC-80A90BD8C12C}" dt="2022-02-24T18:23:45.104" v="0" actId="47"/>
        <pc:sldMkLst>
          <pc:docMk/>
          <pc:sldMk cId="2163610406" sldId="273"/>
        </pc:sldMkLst>
      </pc:sldChg>
      <pc:sldChg chg="addSp delSp modSp add mod chgLayout modNotesTx">
        <pc:chgData name="Carlos Leonel Ramirez Martinez" userId="14d3900238d93848" providerId="LiveId" clId="{87CE09C9-15D9-4BBE-A5FC-80A90BD8C12C}" dt="2022-03-01T21:06:36.468" v="3095" actId="1076"/>
        <pc:sldMkLst>
          <pc:docMk/>
          <pc:sldMk cId="1347455625" sldId="275"/>
        </pc:sldMkLst>
        <pc:spChg chg="mod ord">
          <ac:chgData name="Carlos Leonel Ramirez Martinez" userId="14d3900238d93848" providerId="LiveId" clId="{87CE09C9-15D9-4BBE-A5FC-80A90BD8C12C}" dt="2022-02-24T18:35:21.712" v="466" actId="6264"/>
          <ac:spMkLst>
            <pc:docMk/>
            <pc:sldMk cId="1347455625" sldId="275"/>
            <ac:spMk id="2" creationId="{E5B2F0CD-B307-4AC6-8A02-C5CB123085CA}"/>
          </ac:spMkLst>
        </pc:spChg>
        <pc:spChg chg="mod ord">
          <ac:chgData name="Carlos Leonel Ramirez Martinez" userId="14d3900238d93848" providerId="LiveId" clId="{87CE09C9-15D9-4BBE-A5FC-80A90BD8C12C}" dt="2022-03-01T21:06:11.830" v="3089" actId="6549"/>
          <ac:spMkLst>
            <pc:docMk/>
            <pc:sldMk cId="1347455625" sldId="275"/>
            <ac:spMk id="3" creationId="{0416AA64-D176-4019-A8CB-B1FF934F6F5F}"/>
          </ac:spMkLst>
        </pc:spChg>
        <pc:spChg chg="add del mod">
          <ac:chgData name="Carlos Leonel Ramirez Martinez" userId="14d3900238d93848" providerId="LiveId" clId="{87CE09C9-15D9-4BBE-A5FC-80A90BD8C12C}" dt="2022-02-24T18:35:03.802" v="456" actId="6264"/>
          <ac:spMkLst>
            <pc:docMk/>
            <pc:sldMk cId="1347455625" sldId="275"/>
            <ac:spMk id="4" creationId="{4AC9F089-5648-441C-977C-2241959A9852}"/>
          </ac:spMkLst>
        </pc:spChg>
        <pc:spChg chg="add del mod">
          <ac:chgData name="Carlos Leonel Ramirez Martinez" userId="14d3900238d93848" providerId="LiveId" clId="{87CE09C9-15D9-4BBE-A5FC-80A90BD8C12C}" dt="2022-02-24T18:35:03.802" v="456" actId="6264"/>
          <ac:spMkLst>
            <pc:docMk/>
            <pc:sldMk cId="1347455625" sldId="275"/>
            <ac:spMk id="5" creationId="{936F2125-DBEF-4E36-84E8-AF300637D076}"/>
          </ac:spMkLst>
        </pc:spChg>
        <pc:spChg chg="add del mod">
          <ac:chgData name="Carlos Leonel Ramirez Martinez" userId="14d3900238d93848" providerId="LiveId" clId="{87CE09C9-15D9-4BBE-A5FC-80A90BD8C12C}" dt="2022-02-24T18:35:03.802" v="456" actId="6264"/>
          <ac:spMkLst>
            <pc:docMk/>
            <pc:sldMk cId="1347455625" sldId="275"/>
            <ac:spMk id="6" creationId="{2F21BBA3-7B9A-4D62-9E69-03F289204A75}"/>
          </ac:spMkLst>
        </pc:spChg>
        <pc:spChg chg="mod ord">
          <ac:chgData name="Carlos Leonel Ramirez Martinez" userId="14d3900238d93848" providerId="LiveId" clId="{87CE09C9-15D9-4BBE-A5FC-80A90BD8C12C}" dt="2022-02-24T18:35:21.712" v="466" actId="6264"/>
          <ac:spMkLst>
            <pc:docMk/>
            <pc:sldMk cId="1347455625" sldId="275"/>
            <ac:spMk id="7" creationId="{1C6331CC-28A1-405D-8B44-CDE7DD0D44AE}"/>
          </ac:spMkLst>
        </pc:spChg>
        <pc:spChg chg="add del mod">
          <ac:chgData name="Carlos Leonel Ramirez Martinez" userId="14d3900238d93848" providerId="LiveId" clId="{87CE09C9-15D9-4BBE-A5FC-80A90BD8C12C}" dt="2022-02-24T18:35:06.198" v="457" actId="6264"/>
          <ac:spMkLst>
            <pc:docMk/>
            <pc:sldMk cId="1347455625" sldId="275"/>
            <ac:spMk id="8" creationId="{F82879DC-8A1D-4E0B-98D8-8E4969A5AE8D}"/>
          </ac:spMkLst>
        </pc:spChg>
        <pc:spChg chg="add del mod">
          <ac:chgData name="Carlos Leonel Ramirez Martinez" userId="14d3900238d93848" providerId="LiveId" clId="{87CE09C9-15D9-4BBE-A5FC-80A90BD8C12C}" dt="2022-02-24T18:35:06.198" v="457" actId="6264"/>
          <ac:spMkLst>
            <pc:docMk/>
            <pc:sldMk cId="1347455625" sldId="275"/>
            <ac:spMk id="9" creationId="{D508BABA-4C84-4A2E-B7D3-530BD874CDA0}"/>
          </ac:spMkLst>
        </pc:spChg>
        <pc:spChg chg="add del mod">
          <ac:chgData name="Carlos Leonel Ramirez Martinez" userId="14d3900238d93848" providerId="LiveId" clId="{87CE09C9-15D9-4BBE-A5FC-80A90BD8C12C}" dt="2022-02-24T18:35:06.198" v="457" actId="6264"/>
          <ac:spMkLst>
            <pc:docMk/>
            <pc:sldMk cId="1347455625" sldId="275"/>
            <ac:spMk id="10" creationId="{601A1CAC-722A-45AF-AF2F-110B2ACA2C77}"/>
          </ac:spMkLst>
        </pc:spChg>
        <pc:spChg chg="add del mod">
          <ac:chgData name="Carlos Leonel Ramirez Martinez" userId="14d3900238d93848" providerId="LiveId" clId="{87CE09C9-15D9-4BBE-A5FC-80A90BD8C12C}" dt="2022-02-24T18:35:21.422" v="464" actId="6264"/>
          <ac:spMkLst>
            <pc:docMk/>
            <pc:sldMk cId="1347455625" sldId="275"/>
            <ac:spMk id="11" creationId="{464E93D5-153B-477E-9BEC-181E7093F46E}"/>
          </ac:spMkLst>
        </pc:spChg>
        <pc:spChg chg="add del mod">
          <ac:chgData name="Carlos Leonel Ramirez Martinez" userId="14d3900238d93848" providerId="LiveId" clId="{87CE09C9-15D9-4BBE-A5FC-80A90BD8C12C}" dt="2022-02-24T18:35:21.422" v="464" actId="6264"/>
          <ac:spMkLst>
            <pc:docMk/>
            <pc:sldMk cId="1347455625" sldId="275"/>
            <ac:spMk id="12" creationId="{C6352284-69FC-44E4-9910-58ECFB4B17D7}"/>
          </ac:spMkLst>
        </pc:spChg>
        <pc:spChg chg="add del mod">
          <ac:chgData name="Carlos Leonel Ramirez Martinez" userId="14d3900238d93848" providerId="LiveId" clId="{87CE09C9-15D9-4BBE-A5FC-80A90BD8C12C}" dt="2022-02-24T18:35:21.422" v="464" actId="6264"/>
          <ac:spMkLst>
            <pc:docMk/>
            <pc:sldMk cId="1347455625" sldId="275"/>
            <ac:spMk id="13" creationId="{01E0E1E0-F6EC-4682-B62F-967F47C85D34}"/>
          </ac:spMkLst>
        </pc:spChg>
        <pc:spChg chg="add del mod">
          <ac:chgData name="Carlos Leonel Ramirez Martinez" userId="14d3900238d93848" providerId="LiveId" clId="{87CE09C9-15D9-4BBE-A5FC-80A90BD8C12C}" dt="2022-02-24T18:35:21.561" v="465" actId="6264"/>
          <ac:spMkLst>
            <pc:docMk/>
            <pc:sldMk cId="1347455625" sldId="275"/>
            <ac:spMk id="14" creationId="{949171BC-74B3-4BDC-AAD3-3FBCC96BF56C}"/>
          </ac:spMkLst>
        </pc:spChg>
        <pc:spChg chg="add del mod">
          <ac:chgData name="Carlos Leonel Ramirez Martinez" userId="14d3900238d93848" providerId="LiveId" clId="{87CE09C9-15D9-4BBE-A5FC-80A90BD8C12C}" dt="2022-02-24T18:35:21.561" v="465" actId="6264"/>
          <ac:spMkLst>
            <pc:docMk/>
            <pc:sldMk cId="1347455625" sldId="275"/>
            <ac:spMk id="15" creationId="{19F58D28-082D-4250-A260-D39C5E590C2E}"/>
          </ac:spMkLst>
        </pc:spChg>
        <pc:spChg chg="add del mod">
          <ac:chgData name="Carlos Leonel Ramirez Martinez" userId="14d3900238d93848" providerId="LiveId" clId="{87CE09C9-15D9-4BBE-A5FC-80A90BD8C12C}" dt="2022-02-24T18:35:21.561" v="465" actId="6264"/>
          <ac:spMkLst>
            <pc:docMk/>
            <pc:sldMk cId="1347455625" sldId="275"/>
            <ac:spMk id="16" creationId="{54FFAD67-CDAF-4405-98BC-2780B7A3A45D}"/>
          </ac:spMkLst>
        </pc:spChg>
        <pc:spChg chg="add del mod">
          <ac:chgData name="Carlos Leonel Ramirez Martinez" userId="14d3900238d93848" providerId="LiveId" clId="{87CE09C9-15D9-4BBE-A5FC-80A90BD8C12C}" dt="2022-02-24T18:35:21.712" v="466" actId="6264"/>
          <ac:spMkLst>
            <pc:docMk/>
            <pc:sldMk cId="1347455625" sldId="275"/>
            <ac:spMk id="17" creationId="{DDC0DFA6-9180-49CB-9416-D7F80E317E29}"/>
          </ac:spMkLst>
        </pc:spChg>
        <pc:spChg chg="add del mod">
          <ac:chgData name="Carlos Leonel Ramirez Martinez" userId="14d3900238d93848" providerId="LiveId" clId="{87CE09C9-15D9-4BBE-A5FC-80A90BD8C12C}" dt="2022-02-24T18:35:21.712" v="466" actId="6264"/>
          <ac:spMkLst>
            <pc:docMk/>
            <pc:sldMk cId="1347455625" sldId="275"/>
            <ac:spMk id="18" creationId="{F27720B4-655F-4E92-A4F8-C555A7A2573D}"/>
          </ac:spMkLst>
        </pc:spChg>
        <pc:spChg chg="add del mod">
          <ac:chgData name="Carlos Leonel Ramirez Martinez" userId="14d3900238d93848" providerId="LiveId" clId="{87CE09C9-15D9-4BBE-A5FC-80A90BD8C12C}" dt="2022-02-24T18:35:21.712" v="466" actId="6264"/>
          <ac:spMkLst>
            <pc:docMk/>
            <pc:sldMk cId="1347455625" sldId="275"/>
            <ac:spMk id="19" creationId="{51A47682-D974-4B27-AF5F-DCF02E529F30}"/>
          </ac:spMkLst>
        </pc:spChg>
        <pc:picChg chg="add mod">
          <ac:chgData name="Carlos Leonel Ramirez Martinez" userId="14d3900238d93848" providerId="LiveId" clId="{87CE09C9-15D9-4BBE-A5FC-80A90BD8C12C}" dt="2022-03-01T21:06:36.468" v="3095" actId="1076"/>
          <ac:picMkLst>
            <pc:docMk/>
            <pc:sldMk cId="1347455625" sldId="275"/>
            <ac:picMk id="5" creationId="{4F5DA136-46A3-4D20-90AF-2B1C60B90F1F}"/>
          </ac:picMkLst>
        </pc:picChg>
        <pc:picChg chg="add del mod">
          <ac:chgData name="Carlos Leonel Ramirez Martinez" userId="14d3900238d93848" providerId="LiveId" clId="{87CE09C9-15D9-4BBE-A5FC-80A90BD8C12C}" dt="2022-03-01T21:06:24.384" v="3090" actId="478"/>
          <ac:picMkLst>
            <pc:docMk/>
            <pc:sldMk cId="1347455625" sldId="275"/>
            <ac:picMk id="21" creationId="{61FD1674-0625-4649-88E9-C04CB9625ACB}"/>
          </ac:picMkLst>
        </pc:picChg>
      </pc:sldChg>
      <pc:sldChg chg="del">
        <pc:chgData name="Carlos Leonel Ramirez Martinez" userId="14d3900238d93848" providerId="LiveId" clId="{87CE09C9-15D9-4BBE-A5FC-80A90BD8C12C}" dt="2022-02-24T18:23:45.104" v="0" actId="47"/>
        <pc:sldMkLst>
          <pc:docMk/>
          <pc:sldMk cId="2468920853" sldId="275"/>
        </pc:sldMkLst>
      </pc:sldChg>
      <pc:sldChg chg="del">
        <pc:chgData name="Carlos Leonel Ramirez Martinez" userId="14d3900238d93848" providerId="LiveId" clId="{87CE09C9-15D9-4BBE-A5FC-80A90BD8C12C}" dt="2022-02-24T18:23:45.104" v="0" actId="47"/>
        <pc:sldMkLst>
          <pc:docMk/>
          <pc:sldMk cId="1713589335" sldId="276"/>
        </pc:sldMkLst>
      </pc:sldChg>
      <pc:sldChg chg="addSp delSp modSp add mod ord chgLayout modNotesTx">
        <pc:chgData name="Carlos Leonel Ramirez Martinez" userId="14d3900238d93848" providerId="LiveId" clId="{87CE09C9-15D9-4BBE-A5FC-80A90BD8C12C}" dt="2022-03-01T21:17:11.714" v="3606" actId="6264"/>
        <pc:sldMkLst>
          <pc:docMk/>
          <pc:sldMk cId="2522943307" sldId="276"/>
        </pc:sldMkLst>
        <pc:spChg chg="mod ord">
          <ac:chgData name="Carlos Leonel Ramirez Martinez" userId="14d3900238d93848" providerId="LiveId" clId="{87CE09C9-15D9-4BBE-A5FC-80A90BD8C12C}" dt="2022-03-01T21:17:11.714" v="3606" actId="6264"/>
          <ac:spMkLst>
            <pc:docMk/>
            <pc:sldMk cId="2522943307" sldId="276"/>
            <ac:spMk id="2" creationId="{E5B2F0CD-B307-4AC6-8A02-C5CB123085CA}"/>
          </ac:spMkLst>
        </pc:spChg>
        <pc:spChg chg="mod ord">
          <ac:chgData name="Carlos Leonel Ramirez Martinez" userId="14d3900238d93848" providerId="LiveId" clId="{87CE09C9-15D9-4BBE-A5FC-80A90BD8C12C}" dt="2022-03-01T21:17:11.714" v="3606" actId="6264"/>
          <ac:spMkLst>
            <pc:docMk/>
            <pc:sldMk cId="2522943307" sldId="276"/>
            <ac:spMk id="3" creationId="{0416AA64-D176-4019-A8CB-B1FF934F6F5F}"/>
          </ac:spMkLst>
        </pc:spChg>
        <pc:spChg chg="add del mod">
          <ac:chgData name="Carlos Leonel Ramirez Martinez" userId="14d3900238d93848" providerId="LiveId" clId="{87CE09C9-15D9-4BBE-A5FC-80A90BD8C12C}" dt="2022-03-01T21:17:11.714" v="3606" actId="6264"/>
          <ac:spMkLst>
            <pc:docMk/>
            <pc:sldMk cId="2522943307" sldId="276"/>
            <ac:spMk id="4" creationId="{BB185567-6449-4789-AAB3-0A8B4FC8133E}"/>
          </ac:spMkLst>
        </pc:spChg>
        <pc:spChg chg="add del mod">
          <ac:chgData name="Carlos Leonel Ramirez Martinez" userId="14d3900238d93848" providerId="LiveId" clId="{87CE09C9-15D9-4BBE-A5FC-80A90BD8C12C}" dt="2022-03-01T21:17:11.714" v="3606" actId="6264"/>
          <ac:spMkLst>
            <pc:docMk/>
            <pc:sldMk cId="2522943307" sldId="276"/>
            <ac:spMk id="6" creationId="{1127B6AF-F2C9-40A0-A5A8-4E2E8DEDD56A}"/>
          </ac:spMkLst>
        </pc:spChg>
        <pc:spChg chg="mod ord">
          <ac:chgData name="Carlos Leonel Ramirez Martinez" userId="14d3900238d93848" providerId="LiveId" clId="{87CE09C9-15D9-4BBE-A5FC-80A90BD8C12C}" dt="2022-03-01T21:17:11.714" v="3606" actId="6264"/>
          <ac:spMkLst>
            <pc:docMk/>
            <pc:sldMk cId="2522943307" sldId="276"/>
            <ac:spMk id="7" creationId="{1C6331CC-28A1-405D-8B44-CDE7DD0D44AE}"/>
          </ac:spMkLst>
        </pc:spChg>
        <pc:spChg chg="add del mod">
          <ac:chgData name="Carlos Leonel Ramirez Martinez" userId="14d3900238d93848" providerId="LiveId" clId="{87CE09C9-15D9-4BBE-A5FC-80A90BD8C12C}" dt="2022-03-01T21:17:11.714" v="3606" actId="6264"/>
          <ac:spMkLst>
            <pc:docMk/>
            <pc:sldMk cId="2522943307" sldId="276"/>
            <ac:spMk id="9" creationId="{3BF88872-187C-4173-98EA-C725C01BF8E2}"/>
          </ac:spMkLst>
        </pc:spChg>
        <pc:picChg chg="add mod">
          <ac:chgData name="Carlos Leonel Ramirez Martinez" userId="14d3900238d93848" providerId="LiveId" clId="{87CE09C9-15D9-4BBE-A5FC-80A90BD8C12C}" dt="2022-02-24T18:54:02.514" v="599" actId="1076"/>
          <ac:picMkLst>
            <pc:docMk/>
            <pc:sldMk cId="2522943307" sldId="276"/>
            <ac:picMk id="5" creationId="{6F4EE787-A465-4F32-ADC7-66A9AD93481B}"/>
          </ac:picMkLst>
        </pc:picChg>
        <pc:picChg chg="add mod">
          <ac:chgData name="Carlos Leonel Ramirez Martinez" userId="14d3900238d93848" providerId="LiveId" clId="{87CE09C9-15D9-4BBE-A5FC-80A90BD8C12C}" dt="2022-02-24T18:54:20.185" v="603" actId="1076"/>
          <ac:picMkLst>
            <pc:docMk/>
            <pc:sldMk cId="2522943307" sldId="276"/>
            <ac:picMk id="8" creationId="{FF168A32-4E6D-4623-9435-179B18B52FA0}"/>
          </ac:picMkLst>
        </pc:picChg>
      </pc:sldChg>
      <pc:sldChg chg="del">
        <pc:chgData name="Carlos Leonel Ramirez Martinez" userId="14d3900238d93848" providerId="LiveId" clId="{87CE09C9-15D9-4BBE-A5FC-80A90BD8C12C}" dt="2022-02-24T18:23:45.104" v="0" actId="47"/>
        <pc:sldMkLst>
          <pc:docMk/>
          <pc:sldMk cId="553169801" sldId="277"/>
        </pc:sldMkLst>
      </pc:sldChg>
      <pc:sldChg chg="addSp delSp modSp add mod modNotesTx">
        <pc:chgData name="Carlos Leonel Ramirez Martinez" userId="14d3900238d93848" providerId="LiveId" clId="{87CE09C9-15D9-4BBE-A5FC-80A90BD8C12C}" dt="2022-03-01T21:21:06.297" v="3882" actId="1076"/>
        <pc:sldMkLst>
          <pc:docMk/>
          <pc:sldMk cId="4259084026" sldId="277"/>
        </pc:sldMkLst>
        <pc:spChg chg="mod">
          <ac:chgData name="Carlos Leonel Ramirez Martinez" userId="14d3900238d93848" providerId="LiveId" clId="{87CE09C9-15D9-4BBE-A5FC-80A90BD8C12C}" dt="2022-03-01T21:20:55.747" v="3880" actId="6549"/>
          <ac:spMkLst>
            <pc:docMk/>
            <pc:sldMk cId="4259084026" sldId="277"/>
            <ac:spMk id="3" creationId="{0416AA64-D176-4019-A8CB-B1FF934F6F5F}"/>
          </ac:spMkLst>
        </pc:spChg>
        <pc:picChg chg="del">
          <ac:chgData name="Carlos Leonel Ramirez Martinez" userId="14d3900238d93848" providerId="LiveId" clId="{87CE09C9-15D9-4BBE-A5FC-80A90BD8C12C}" dt="2022-02-24T18:56:29.418" v="611" actId="478"/>
          <ac:picMkLst>
            <pc:docMk/>
            <pc:sldMk cId="4259084026" sldId="277"/>
            <ac:picMk id="5" creationId="{6F4EE787-A465-4F32-ADC7-66A9AD93481B}"/>
          </ac:picMkLst>
        </pc:picChg>
        <pc:picChg chg="add mod">
          <ac:chgData name="Carlos Leonel Ramirez Martinez" userId="14d3900238d93848" providerId="LiveId" clId="{87CE09C9-15D9-4BBE-A5FC-80A90BD8C12C}" dt="2022-03-01T21:21:06.297" v="3882" actId="1076"/>
          <ac:picMkLst>
            <pc:docMk/>
            <pc:sldMk cId="4259084026" sldId="277"/>
            <ac:picMk id="6" creationId="{15340027-9645-420E-937D-A095AC58EDFD}"/>
          </ac:picMkLst>
        </pc:picChg>
        <pc:picChg chg="del">
          <ac:chgData name="Carlos Leonel Ramirez Martinez" userId="14d3900238d93848" providerId="LiveId" clId="{87CE09C9-15D9-4BBE-A5FC-80A90BD8C12C}" dt="2022-02-24T18:56:28.419" v="610" actId="478"/>
          <ac:picMkLst>
            <pc:docMk/>
            <pc:sldMk cId="4259084026" sldId="277"/>
            <ac:picMk id="8" creationId="{FF168A32-4E6D-4623-9435-179B18B52FA0}"/>
          </ac:picMkLst>
        </pc:picChg>
      </pc:sldChg>
      <pc:sldChg chg="del">
        <pc:chgData name="Carlos Leonel Ramirez Martinez" userId="14d3900238d93848" providerId="LiveId" clId="{87CE09C9-15D9-4BBE-A5FC-80A90BD8C12C}" dt="2022-02-24T18:23:45.104" v="0" actId="47"/>
        <pc:sldMkLst>
          <pc:docMk/>
          <pc:sldMk cId="1774679370" sldId="278"/>
        </pc:sldMkLst>
      </pc:sldChg>
      <pc:sldChg chg="addSp modSp new mod modNotesTx">
        <pc:chgData name="Carlos Leonel Ramirez Martinez" userId="14d3900238d93848" providerId="LiveId" clId="{87CE09C9-15D9-4BBE-A5FC-80A90BD8C12C}" dt="2022-03-01T22:36:25.156" v="4218" actId="20577"/>
        <pc:sldMkLst>
          <pc:docMk/>
          <pc:sldMk cId="3905488469" sldId="278"/>
        </pc:sldMkLst>
        <pc:spChg chg="mod">
          <ac:chgData name="Carlos Leonel Ramirez Martinez" userId="14d3900238d93848" providerId="LiveId" clId="{87CE09C9-15D9-4BBE-A5FC-80A90BD8C12C}" dt="2022-03-01T22:36:07.554" v="4210"/>
          <ac:spMkLst>
            <pc:docMk/>
            <pc:sldMk cId="3905488469" sldId="278"/>
            <ac:spMk id="2" creationId="{69528388-9A03-406E-B8C7-1DB514FB4F44}"/>
          </ac:spMkLst>
        </pc:spChg>
        <pc:spChg chg="mod">
          <ac:chgData name="Carlos Leonel Ramirez Martinez" userId="14d3900238d93848" providerId="LiveId" clId="{87CE09C9-15D9-4BBE-A5FC-80A90BD8C12C}" dt="2022-03-01T22:08:41.217" v="3912" actId="20577"/>
          <ac:spMkLst>
            <pc:docMk/>
            <pc:sldMk cId="3905488469" sldId="278"/>
            <ac:spMk id="3" creationId="{5B4F1F40-35F9-41F2-B343-77C34758AC1B}"/>
          </ac:spMkLst>
        </pc:spChg>
        <pc:spChg chg="mod">
          <ac:chgData name="Carlos Leonel Ramirez Martinez" userId="14d3900238d93848" providerId="LiveId" clId="{87CE09C9-15D9-4BBE-A5FC-80A90BD8C12C}" dt="2022-03-01T22:36:25.156" v="4218" actId="20577"/>
          <ac:spMkLst>
            <pc:docMk/>
            <pc:sldMk cId="3905488469" sldId="278"/>
            <ac:spMk id="4" creationId="{3C79B971-993B-4F92-95E3-0BF4194F0DA8}"/>
          </ac:spMkLst>
        </pc:spChg>
        <pc:picChg chg="add mod">
          <ac:chgData name="Carlos Leonel Ramirez Martinez" userId="14d3900238d93848" providerId="LiveId" clId="{87CE09C9-15D9-4BBE-A5FC-80A90BD8C12C}" dt="2022-02-24T19:09:25.638" v="905" actId="1076"/>
          <ac:picMkLst>
            <pc:docMk/>
            <pc:sldMk cId="3905488469" sldId="278"/>
            <ac:picMk id="6" creationId="{B0B04D7C-1476-42C9-98DC-6CD04D35DEB6}"/>
          </ac:picMkLst>
        </pc:picChg>
      </pc:sldChg>
      <pc:sldChg chg="del">
        <pc:chgData name="Carlos Leonel Ramirez Martinez" userId="14d3900238d93848" providerId="LiveId" clId="{87CE09C9-15D9-4BBE-A5FC-80A90BD8C12C}" dt="2022-02-24T18:23:45.104" v="0" actId="47"/>
        <pc:sldMkLst>
          <pc:docMk/>
          <pc:sldMk cId="512718648" sldId="279"/>
        </pc:sldMkLst>
      </pc:sldChg>
      <pc:sldChg chg="addSp delSp modSp new mod modClrScheme chgLayout modNotesTx">
        <pc:chgData name="Carlos Leonel Ramirez Martinez" userId="14d3900238d93848" providerId="LiveId" clId="{87CE09C9-15D9-4BBE-A5FC-80A90BD8C12C}" dt="2022-03-01T22:36:28.443" v="4220" actId="20577"/>
        <pc:sldMkLst>
          <pc:docMk/>
          <pc:sldMk cId="3134049010" sldId="279"/>
        </pc:sldMkLst>
        <pc:spChg chg="add del mod ord">
          <ac:chgData name="Carlos Leonel Ramirez Martinez" userId="14d3900238d93848" providerId="LiveId" clId="{87CE09C9-15D9-4BBE-A5FC-80A90BD8C12C}" dt="2022-02-24T19:11:36.612" v="1166" actId="700"/>
          <ac:spMkLst>
            <pc:docMk/>
            <pc:sldMk cId="3134049010" sldId="279"/>
            <ac:spMk id="2" creationId="{4C7F5077-A5AE-4FE5-A2F8-87EEDBD1D508}"/>
          </ac:spMkLst>
        </pc:spChg>
        <pc:spChg chg="mod ord">
          <ac:chgData name="Carlos Leonel Ramirez Martinez" userId="14d3900238d93848" providerId="LiveId" clId="{87CE09C9-15D9-4BBE-A5FC-80A90BD8C12C}" dt="2022-02-24T19:11:36.612" v="1166" actId="700"/>
          <ac:spMkLst>
            <pc:docMk/>
            <pc:sldMk cId="3134049010" sldId="279"/>
            <ac:spMk id="3" creationId="{BD52FC04-6392-44AC-AAE7-DA87996E8024}"/>
          </ac:spMkLst>
        </pc:spChg>
        <pc:spChg chg="add del mod ord">
          <ac:chgData name="Carlos Leonel Ramirez Martinez" userId="14d3900238d93848" providerId="LiveId" clId="{87CE09C9-15D9-4BBE-A5FC-80A90BD8C12C}" dt="2022-02-24T19:11:36.612" v="1166" actId="700"/>
          <ac:spMkLst>
            <pc:docMk/>
            <pc:sldMk cId="3134049010" sldId="279"/>
            <ac:spMk id="4" creationId="{D4E60A43-DB74-4589-BB17-C284621B5EAF}"/>
          </ac:spMkLst>
        </pc:spChg>
        <pc:spChg chg="add del mod ord">
          <ac:chgData name="Carlos Leonel Ramirez Martinez" userId="14d3900238d93848" providerId="LiveId" clId="{87CE09C9-15D9-4BBE-A5FC-80A90BD8C12C}" dt="2022-02-24T19:11:31.319" v="1164" actId="700"/>
          <ac:spMkLst>
            <pc:docMk/>
            <pc:sldMk cId="3134049010" sldId="279"/>
            <ac:spMk id="7" creationId="{1A627D1C-C0BC-4873-944D-3C81FB9E4B02}"/>
          </ac:spMkLst>
        </pc:spChg>
        <pc:spChg chg="add del mod ord">
          <ac:chgData name="Carlos Leonel Ramirez Martinez" userId="14d3900238d93848" providerId="LiveId" clId="{87CE09C9-15D9-4BBE-A5FC-80A90BD8C12C}" dt="2022-02-24T19:11:31.319" v="1164" actId="700"/>
          <ac:spMkLst>
            <pc:docMk/>
            <pc:sldMk cId="3134049010" sldId="279"/>
            <ac:spMk id="8" creationId="{3542AB86-60EF-4D14-82D5-C708898B7EB3}"/>
          </ac:spMkLst>
        </pc:spChg>
        <pc:spChg chg="add del mod ord">
          <ac:chgData name="Carlos Leonel Ramirez Martinez" userId="14d3900238d93848" providerId="LiveId" clId="{87CE09C9-15D9-4BBE-A5FC-80A90BD8C12C}" dt="2022-02-24T19:11:31.319" v="1164" actId="700"/>
          <ac:spMkLst>
            <pc:docMk/>
            <pc:sldMk cId="3134049010" sldId="279"/>
            <ac:spMk id="9" creationId="{A73F46E7-E5E1-4AE2-9795-C07183988F74}"/>
          </ac:spMkLst>
        </pc:spChg>
        <pc:spChg chg="add mod ord">
          <ac:chgData name="Carlos Leonel Ramirez Martinez" userId="14d3900238d93848" providerId="LiveId" clId="{87CE09C9-15D9-4BBE-A5FC-80A90BD8C12C}" dt="2022-03-01T22:36:09.362" v="4211"/>
          <ac:spMkLst>
            <pc:docMk/>
            <pc:sldMk cId="3134049010" sldId="279"/>
            <ac:spMk id="10" creationId="{EDB15DBE-9E57-4EDF-A8A5-FF07B10CB848}"/>
          </ac:spMkLst>
        </pc:spChg>
        <pc:spChg chg="add mod ord">
          <ac:chgData name="Carlos Leonel Ramirez Martinez" userId="14d3900238d93848" providerId="LiveId" clId="{87CE09C9-15D9-4BBE-A5FC-80A90BD8C12C}" dt="2022-03-01T22:36:28.443" v="4220" actId="20577"/>
          <ac:spMkLst>
            <pc:docMk/>
            <pc:sldMk cId="3134049010" sldId="279"/>
            <ac:spMk id="11" creationId="{903D6AFE-5D11-4CE9-9BD2-F15CEB310073}"/>
          </ac:spMkLst>
        </pc:spChg>
        <pc:spChg chg="add del mod ord">
          <ac:chgData name="Carlos Leonel Ramirez Martinez" userId="14d3900238d93848" providerId="LiveId" clId="{87CE09C9-15D9-4BBE-A5FC-80A90BD8C12C}" dt="2022-02-24T19:11:40.108" v="1169"/>
          <ac:spMkLst>
            <pc:docMk/>
            <pc:sldMk cId="3134049010" sldId="279"/>
            <ac:spMk id="12" creationId="{81AF6441-A7F8-4C25-8330-556E08A0E0C0}"/>
          </ac:spMkLst>
        </pc:spChg>
        <pc:picChg chg="add del mod">
          <ac:chgData name="Carlos Leonel Ramirez Martinez" userId="14d3900238d93848" providerId="LiveId" clId="{87CE09C9-15D9-4BBE-A5FC-80A90BD8C12C}" dt="2022-02-24T19:11:38.422" v="1168" actId="21"/>
          <ac:picMkLst>
            <pc:docMk/>
            <pc:sldMk cId="3134049010" sldId="279"/>
            <ac:picMk id="6" creationId="{EC8CA2AA-E267-4221-9FE3-4BE21E88C913}"/>
          </ac:picMkLst>
        </pc:picChg>
        <pc:picChg chg="add mod">
          <ac:chgData name="Carlos Leonel Ramirez Martinez" userId="14d3900238d93848" providerId="LiveId" clId="{87CE09C9-15D9-4BBE-A5FC-80A90BD8C12C}" dt="2022-02-24T19:11:40.108" v="1169"/>
          <ac:picMkLst>
            <pc:docMk/>
            <pc:sldMk cId="3134049010" sldId="279"/>
            <ac:picMk id="13" creationId="{77519D79-FCFC-42BD-B8F5-7CD9A08B8A16}"/>
          </ac:picMkLst>
        </pc:picChg>
      </pc:sldChg>
      <pc:sldChg chg="del">
        <pc:chgData name="Carlos Leonel Ramirez Martinez" userId="14d3900238d93848" providerId="LiveId" clId="{87CE09C9-15D9-4BBE-A5FC-80A90BD8C12C}" dt="2022-02-24T18:23:45.104" v="0" actId="47"/>
        <pc:sldMkLst>
          <pc:docMk/>
          <pc:sldMk cId="2279008475" sldId="280"/>
        </pc:sldMkLst>
      </pc:sldChg>
      <pc:sldChg chg="addSp delSp modSp new mod modClrScheme modAnim chgLayout modNotesTx">
        <pc:chgData name="Carlos Leonel Ramirez Martinez" userId="14d3900238d93848" providerId="LiveId" clId="{87CE09C9-15D9-4BBE-A5FC-80A90BD8C12C}" dt="2022-03-01T22:36:31.067" v="4222" actId="20577"/>
        <pc:sldMkLst>
          <pc:docMk/>
          <pc:sldMk cId="3645942159" sldId="280"/>
        </pc:sldMkLst>
        <pc:spChg chg="del mod ord">
          <ac:chgData name="Carlos Leonel Ramirez Martinez" userId="14d3900238d93848" providerId="LiveId" clId="{87CE09C9-15D9-4BBE-A5FC-80A90BD8C12C}" dt="2022-02-24T19:12:04.538" v="1172" actId="700"/>
          <ac:spMkLst>
            <pc:docMk/>
            <pc:sldMk cId="3645942159" sldId="280"/>
            <ac:spMk id="2" creationId="{B304083A-DD9B-4B7C-B3EA-60BF1E97DB22}"/>
          </ac:spMkLst>
        </pc:spChg>
        <pc:spChg chg="del mod ord">
          <ac:chgData name="Carlos Leonel Ramirez Martinez" userId="14d3900238d93848" providerId="LiveId" clId="{87CE09C9-15D9-4BBE-A5FC-80A90BD8C12C}" dt="2022-02-24T19:12:04.538" v="1172" actId="700"/>
          <ac:spMkLst>
            <pc:docMk/>
            <pc:sldMk cId="3645942159" sldId="280"/>
            <ac:spMk id="3" creationId="{2BAA027C-1BB5-4620-8DFD-A2525CD6843F}"/>
          </ac:spMkLst>
        </pc:spChg>
        <pc:spChg chg="del mod ord">
          <ac:chgData name="Carlos Leonel Ramirez Martinez" userId="14d3900238d93848" providerId="LiveId" clId="{87CE09C9-15D9-4BBE-A5FC-80A90BD8C12C}" dt="2022-02-24T19:12:04.538" v="1172" actId="700"/>
          <ac:spMkLst>
            <pc:docMk/>
            <pc:sldMk cId="3645942159" sldId="280"/>
            <ac:spMk id="4" creationId="{CD14EA6B-66A4-40DA-B9F2-656CF50E395E}"/>
          </ac:spMkLst>
        </pc:spChg>
        <pc:spChg chg="del">
          <ac:chgData name="Carlos Leonel Ramirez Martinez" userId="14d3900238d93848" providerId="LiveId" clId="{87CE09C9-15D9-4BBE-A5FC-80A90BD8C12C}" dt="2022-02-24T19:12:04.538" v="1172" actId="700"/>
          <ac:spMkLst>
            <pc:docMk/>
            <pc:sldMk cId="3645942159" sldId="280"/>
            <ac:spMk id="5" creationId="{B8D40C7B-F597-44BB-9585-D73E3CA93164}"/>
          </ac:spMkLst>
        </pc:spChg>
        <pc:spChg chg="add del mod ord">
          <ac:chgData name="Carlos Leonel Ramirez Martinez" userId="14d3900238d93848" providerId="LiveId" clId="{87CE09C9-15D9-4BBE-A5FC-80A90BD8C12C}" dt="2022-02-24T19:14:07.998" v="1628" actId="700"/>
          <ac:spMkLst>
            <pc:docMk/>
            <pc:sldMk cId="3645942159" sldId="280"/>
            <ac:spMk id="6" creationId="{30428A5D-A11C-40F6-A36E-8B7538055B78}"/>
          </ac:spMkLst>
        </pc:spChg>
        <pc:spChg chg="add mod ord">
          <ac:chgData name="Carlos Leonel Ramirez Martinez" userId="14d3900238d93848" providerId="LiveId" clId="{87CE09C9-15D9-4BBE-A5FC-80A90BD8C12C}" dt="2022-03-01T22:21:15.606" v="3949" actId="20577"/>
          <ac:spMkLst>
            <pc:docMk/>
            <pc:sldMk cId="3645942159" sldId="280"/>
            <ac:spMk id="7" creationId="{301A9E63-C596-4476-A150-6183B2C80A41}"/>
          </ac:spMkLst>
        </pc:spChg>
        <pc:spChg chg="add del">
          <ac:chgData name="Carlos Leonel Ramirez Martinez" userId="14d3900238d93848" providerId="LiveId" clId="{87CE09C9-15D9-4BBE-A5FC-80A90BD8C12C}" dt="2022-03-01T22:13:49.602" v="3915" actId="22"/>
          <ac:spMkLst>
            <pc:docMk/>
            <pc:sldMk cId="3645942159" sldId="280"/>
            <ac:spMk id="8" creationId="{B58A4CD1-230F-40A9-BF28-B76999437516}"/>
          </ac:spMkLst>
        </pc:spChg>
        <pc:spChg chg="add del mod ord">
          <ac:chgData name="Carlos Leonel Ramirez Martinez" userId="14d3900238d93848" providerId="LiveId" clId="{87CE09C9-15D9-4BBE-A5FC-80A90BD8C12C}" dt="2022-02-24T19:14:07.998" v="1628" actId="700"/>
          <ac:spMkLst>
            <pc:docMk/>
            <pc:sldMk cId="3645942159" sldId="280"/>
            <ac:spMk id="8" creationId="{D196DE13-2A98-468E-B962-6B1270109339}"/>
          </ac:spMkLst>
        </pc:spChg>
        <pc:spChg chg="add mod ord">
          <ac:chgData name="Carlos Leonel Ramirez Martinez" userId="14d3900238d93848" providerId="LiveId" clId="{87CE09C9-15D9-4BBE-A5FC-80A90BD8C12C}" dt="2022-03-01T22:36:11.044" v="4212"/>
          <ac:spMkLst>
            <pc:docMk/>
            <pc:sldMk cId="3645942159" sldId="280"/>
            <ac:spMk id="11" creationId="{7B3FC351-E33B-4D00-96DC-D8BDE67FE94B}"/>
          </ac:spMkLst>
        </pc:spChg>
        <pc:spChg chg="add mod ord">
          <ac:chgData name="Carlos Leonel Ramirez Martinez" userId="14d3900238d93848" providerId="LiveId" clId="{87CE09C9-15D9-4BBE-A5FC-80A90BD8C12C}" dt="2022-03-01T22:36:31.067" v="4222" actId="20577"/>
          <ac:spMkLst>
            <pc:docMk/>
            <pc:sldMk cId="3645942159" sldId="280"/>
            <ac:spMk id="12" creationId="{AC5E48CF-65DE-4FEF-B74A-4BBD63232F4A}"/>
          </ac:spMkLst>
        </pc:spChg>
        <pc:spChg chg="add del mod ord">
          <ac:chgData name="Carlos Leonel Ramirez Martinez" userId="14d3900238d93848" providerId="LiveId" clId="{87CE09C9-15D9-4BBE-A5FC-80A90BD8C12C}" dt="2022-02-24T19:14:14.994" v="1632"/>
          <ac:spMkLst>
            <pc:docMk/>
            <pc:sldMk cId="3645942159" sldId="280"/>
            <ac:spMk id="13" creationId="{0DBEEF87-3C73-43E9-91BB-8A9165277B2A}"/>
          </ac:spMkLst>
        </pc:spChg>
        <pc:spChg chg="add mod">
          <ac:chgData name="Carlos Leonel Ramirez Martinez" userId="14d3900238d93848" providerId="LiveId" clId="{87CE09C9-15D9-4BBE-A5FC-80A90BD8C12C}" dt="2022-03-01T22:21:37.173" v="3967" actId="20577"/>
          <ac:spMkLst>
            <pc:docMk/>
            <pc:sldMk cId="3645942159" sldId="280"/>
            <ac:spMk id="15" creationId="{521868B8-9AF9-4EEA-B56D-702BDE0E64B1}"/>
          </ac:spMkLst>
        </pc:spChg>
        <pc:picChg chg="add mod">
          <ac:chgData name="Carlos Leonel Ramirez Martinez" userId="14d3900238d93848" providerId="LiveId" clId="{87CE09C9-15D9-4BBE-A5FC-80A90BD8C12C}" dt="2022-03-01T22:14:46.071" v="3927" actId="1076"/>
          <ac:picMkLst>
            <pc:docMk/>
            <pc:sldMk cId="3645942159" sldId="280"/>
            <ac:picMk id="4" creationId="{46559520-590F-4F58-841E-4D655EFCF072}"/>
          </ac:picMkLst>
        </pc:picChg>
        <pc:picChg chg="add del mod">
          <ac:chgData name="Carlos Leonel Ramirez Martinez" userId="14d3900238d93848" providerId="LiveId" clId="{87CE09C9-15D9-4BBE-A5FC-80A90BD8C12C}" dt="2022-02-24T19:14:11.149" v="1630" actId="21"/>
          <ac:picMkLst>
            <pc:docMk/>
            <pc:sldMk cId="3645942159" sldId="280"/>
            <ac:picMk id="10" creationId="{01429460-ACC1-4F1A-891D-8D12CAF53F4C}"/>
          </ac:picMkLst>
        </pc:picChg>
        <pc:picChg chg="add mod">
          <ac:chgData name="Carlos Leonel Ramirez Martinez" userId="14d3900238d93848" providerId="LiveId" clId="{87CE09C9-15D9-4BBE-A5FC-80A90BD8C12C}" dt="2022-03-01T22:14:45.223" v="3926" actId="1076"/>
          <ac:picMkLst>
            <pc:docMk/>
            <pc:sldMk cId="3645942159" sldId="280"/>
            <ac:picMk id="14" creationId="{D52F5AF0-17F2-4207-A6F2-7AC57D9A36AF}"/>
          </ac:picMkLst>
        </pc:picChg>
      </pc:sldChg>
      <pc:sldChg chg="del">
        <pc:chgData name="Carlos Leonel Ramirez Martinez" userId="14d3900238d93848" providerId="LiveId" clId="{87CE09C9-15D9-4BBE-A5FC-80A90BD8C12C}" dt="2022-02-24T18:23:45.104" v="0" actId="47"/>
        <pc:sldMkLst>
          <pc:docMk/>
          <pc:sldMk cId="88608381" sldId="281"/>
        </pc:sldMkLst>
      </pc:sldChg>
      <pc:sldChg chg="addSp delSp modSp new mod modClrScheme chgLayout modNotesTx">
        <pc:chgData name="Carlos Leonel Ramirez Martinez" userId="14d3900238d93848" providerId="LiveId" clId="{87CE09C9-15D9-4BBE-A5FC-80A90BD8C12C}" dt="2022-03-01T22:36:33.739" v="4224" actId="20577"/>
        <pc:sldMkLst>
          <pc:docMk/>
          <pc:sldMk cId="540718254" sldId="281"/>
        </pc:sldMkLst>
        <pc:spChg chg="del mod ord">
          <ac:chgData name="Carlos Leonel Ramirez Martinez" userId="14d3900238d93848" providerId="LiveId" clId="{87CE09C9-15D9-4BBE-A5FC-80A90BD8C12C}" dt="2022-02-24T20:59:41.250" v="1720" actId="700"/>
          <ac:spMkLst>
            <pc:docMk/>
            <pc:sldMk cId="540718254" sldId="281"/>
            <ac:spMk id="2" creationId="{7131DA87-5233-4C62-B67B-81BE99F0199E}"/>
          </ac:spMkLst>
        </pc:spChg>
        <pc:spChg chg="del mod ord">
          <ac:chgData name="Carlos Leonel Ramirez Martinez" userId="14d3900238d93848" providerId="LiveId" clId="{87CE09C9-15D9-4BBE-A5FC-80A90BD8C12C}" dt="2022-02-24T20:59:41.250" v="1720" actId="700"/>
          <ac:spMkLst>
            <pc:docMk/>
            <pc:sldMk cId="540718254" sldId="281"/>
            <ac:spMk id="3" creationId="{E566845E-E810-4D09-8872-2EF905BB1DC3}"/>
          </ac:spMkLst>
        </pc:spChg>
        <pc:spChg chg="del mod ord">
          <ac:chgData name="Carlos Leonel Ramirez Martinez" userId="14d3900238d93848" providerId="LiveId" clId="{87CE09C9-15D9-4BBE-A5FC-80A90BD8C12C}" dt="2022-02-24T20:59:41.250" v="1720" actId="700"/>
          <ac:spMkLst>
            <pc:docMk/>
            <pc:sldMk cId="540718254" sldId="281"/>
            <ac:spMk id="4" creationId="{7FD39AC9-2FFF-450A-8AFA-2D58C1B419B8}"/>
          </ac:spMkLst>
        </pc:spChg>
        <pc:spChg chg="del">
          <ac:chgData name="Carlos Leonel Ramirez Martinez" userId="14d3900238d93848" providerId="LiveId" clId="{87CE09C9-15D9-4BBE-A5FC-80A90BD8C12C}" dt="2022-02-24T20:59:41.250" v="1720" actId="700"/>
          <ac:spMkLst>
            <pc:docMk/>
            <pc:sldMk cId="540718254" sldId="281"/>
            <ac:spMk id="5" creationId="{438D5101-7FE3-4DE0-81E5-3CD016596AFF}"/>
          </ac:spMkLst>
        </pc:spChg>
        <pc:spChg chg="add mod ord">
          <ac:chgData name="Carlos Leonel Ramirez Martinez" userId="14d3900238d93848" providerId="LiveId" clId="{87CE09C9-15D9-4BBE-A5FC-80A90BD8C12C}" dt="2022-03-01T22:36:12.665" v="4213"/>
          <ac:spMkLst>
            <pc:docMk/>
            <pc:sldMk cId="540718254" sldId="281"/>
            <ac:spMk id="6" creationId="{720DD57F-B9ED-4600-BCCC-D513367DC434}"/>
          </ac:spMkLst>
        </pc:spChg>
        <pc:spChg chg="add mod ord">
          <ac:chgData name="Carlos Leonel Ramirez Martinez" userId="14d3900238d93848" providerId="LiveId" clId="{87CE09C9-15D9-4BBE-A5FC-80A90BD8C12C}" dt="2022-03-01T22:23:07.421" v="3983" actId="20577"/>
          <ac:spMkLst>
            <pc:docMk/>
            <pc:sldMk cId="540718254" sldId="281"/>
            <ac:spMk id="7" creationId="{BEFB3C33-2EE9-4968-997D-B191094644BF}"/>
          </ac:spMkLst>
        </pc:spChg>
        <pc:spChg chg="add mod ord">
          <ac:chgData name="Carlos Leonel Ramirez Martinez" userId="14d3900238d93848" providerId="LiveId" clId="{87CE09C9-15D9-4BBE-A5FC-80A90BD8C12C}" dt="2022-03-01T22:36:33.739" v="4224" actId="20577"/>
          <ac:spMkLst>
            <pc:docMk/>
            <pc:sldMk cId="540718254" sldId="281"/>
            <ac:spMk id="8" creationId="{22D54359-CEE1-4E50-83C1-A3F73BE6CF31}"/>
          </ac:spMkLst>
        </pc:spChg>
      </pc:sldChg>
      <pc:sldChg chg="del">
        <pc:chgData name="Carlos Leonel Ramirez Martinez" userId="14d3900238d93848" providerId="LiveId" clId="{87CE09C9-15D9-4BBE-A5FC-80A90BD8C12C}" dt="2022-02-24T18:23:45.104" v="0" actId="47"/>
        <pc:sldMkLst>
          <pc:docMk/>
          <pc:sldMk cId="2893324942" sldId="282"/>
        </pc:sldMkLst>
      </pc:sldChg>
      <pc:sldChg chg="modSp new del mod">
        <pc:chgData name="Carlos Leonel Ramirez Martinez" userId="14d3900238d93848" providerId="LiveId" clId="{87CE09C9-15D9-4BBE-A5FC-80A90BD8C12C}" dt="2022-02-24T21:02:30.335" v="2325" actId="47"/>
        <pc:sldMkLst>
          <pc:docMk/>
          <pc:sldMk cId="3728618891" sldId="282"/>
        </pc:sldMkLst>
        <pc:spChg chg="mod">
          <ac:chgData name="Carlos Leonel Ramirez Martinez" userId="14d3900238d93848" providerId="LiveId" clId="{87CE09C9-15D9-4BBE-A5FC-80A90BD8C12C}" dt="2022-02-24T21:02:27.601" v="2323" actId="27636"/>
          <ac:spMkLst>
            <pc:docMk/>
            <pc:sldMk cId="3728618891" sldId="282"/>
            <ac:spMk id="2" creationId="{7D64A896-AE37-4FA1-91A0-114FB280AB0F}"/>
          </ac:spMkLst>
        </pc:spChg>
      </pc:sldChg>
      <pc:sldChg chg="del">
        <pc:chgData name="Carlos Leonel Ramirez Martinez" userId="14d3900238d93848" providerId="LiveId" clId="{87CE09C9-15D9-4BBE-A5FC-80A90BD8C12C}" dt="2022-02-24T18:23:45.104" v="0" actId="47"/>
        <pc:sldMkLst>
          <pc:docMk/>
          <pc:sldMk cId="784941134" sldId="283"/>
        </pc:sldMkLst>
      </pc:sldChg>
      <pc:sldChg chg="addSp delSp modSp add mod modNotesTx">
        <pc:chgData name="Carlos Leonel Ramirez Martinez" userId="14d3900238d93848" providerId="LiveId" clId="{87CE09C9-15D9-4BBE-A5FC-80A90BD8C12C}" dt="2022-03-01T22:42:19.889" v="4622" actId="20577"/>
        <pc:sldMkLst>
          <pc:docMk/>
          <pc:sldMk cId="4277299381" sldId="283"/>
        </pc:sldMkLst>
        <pc:spChg chg="mod">
          <ac:chgData name="Carlos Leonel Ramirez Martinez" userId="14d3900238d93848" providerId="LiveId" clId="{87CE09C9-15D9-4BBE-A5FC-80A90BD8C12C}" dt="2022-03-01T22:36:18.493" v="4216"/>
          <ac:spMkLst>
            <pc:docMk/>
            <pc:sldMk cId="4277299381" sldId="283"/>
            <ac:spMk id="6" creationId="{720DD57F-B9ED-4600-BCCC-D513367DC434}"/>
          </ac:spMkLst>
        </pc:spChg>
        <pc:spChg chg="mod">
          <ac:chgData name="Carlos Leonel Ramirez Martinez" userId="14d3900238d93848" providerId="LiveId" clId="{87CE09C9-15D9-4BBE-A5FC-80A90BD8C12C}" dt="2022-03-01T22:42:19.889" v="4622" actId="20577"/>
          <ac:spMkLst>
            <pc:docMk/>
            <pc:sldMk cId="4277299381" sldId="283"/>
            <ac:spMk id="7" creationId="{BEFB3C33-2EE9-4968-997D-B191094644BF}"/>
          </ac:spMkLst>
        </pc:spChg>
        <pc:spChg chg="mod">
          <ac:chgData name="Carlos Leonel Ramirez Martinez" userId="14d3900238d93848" providerId="LiveId" clId="{87CE09C9-15D9-4BBE-A5FC-80A90BD8C12C}" dt="2022-03-01T22:36:43.211" v="4230" actId="20577"/>
          <ac:spMkLst>
            <pc:docMk/>
            <pc:sldMk cId="4277299381" sldId="283"/>
            <ac:spMk id="8" creationId="{22D54359-CEE1-4E50-83C1-A3F73BE6CF31}"/>
          </ac:spMkLst>
        </pc:spChg>
        <pc:picChg chg="add del mod">
          <ac:chgData name="Carlos Leonel Ramirez Martinez" userId="14d3900238d93848" providerId="LiveId" clId="{87CE09C9-15D9-4BBE-A5FC-80A90BD8C12C}" dt="2022-02-25T01:19:41.553" v="2860" actId="478"/>
          <ac:picMkLst>
            <pc:docMk/>
            <pc:sldMk cId="4277299381" sldId="283"/>
            <ac:picMk id="3" creationId="{0042B796-F373-43B9-AE4A-9999CAE0AF8E}"/>
          </ac:picMkLst>
        </pc:picChg>
        <pc:picChg chg="add mod">
          <ac:chgData name="Carlos Leonel Ramirez Martinez" userId="14d3900238d93848" providerId="LiveId" clId="{87CE09C9-15D9-4BBE-A5FC-80A90BD8C12C}" dt="2022-03-01T22:28:25.004" v="4209" actId="1076"/>
          <ac:picMkLst>
            <pc:docMk/>
            <pc:sldMk cId="4277299381" sldId="283"/>
            <ac:picMk id="5" creationId="{F4A737C5-077C-4D9E-A5A8-DC84D22F5C0C}"/>
          </ac:picMkLst>
        </pc:picChg>
      </pc:sldChg>
      <pc:sldChg chg="del">
        <pc:chgData name="Carlos Leonel Ramirez Martinez" userId="14d3900238d93848" providerId="LiveId" clId="{87CE09C9-15D9-4BBE-A5FC-80A90BD8C12C}" dt="2022-02-24T18:23:45.104" v="0" actId="47"/>
        <pc:sldMkLst>
          <pc:docMk/>
          <pc:sldMk cId="117381192" sldId="284"/>
        </pc:sldMkLst>
      </pc:sldChg>
      <pc:sldChg chg="new del">
        <pc:chgData name="Carlos Leonel Ramirez Martinez" userId="14d3900238d93848" providerId="LiveId" clId="{87CE09C9-15D9-4BBE-A5FC-80A90BD8C12C}" dt="2022-02-24T21:02:31.254" v="2326" actId="47"/>
        <pc:sldMkLst>
          <pc:docMk/>
          <pc:sldMk cId="1762882666" sldId="284"/>
        </pc:sldMkLst>
      </pc:sldChg>
      <pc:sldChg chg="addSp delSp modSp add mod modClrScheme chgLayout modNotesTx">
        <pc:chgData name="Carlos Leonel Ramirez Martinez" userId="14d3900238d93848" providerId="LiveId" clId="{87CE09C9-15D9-4BBE-A5FC-80A90BD8C12C}" dt="2022-03-01T22:36:39.858" v="4228" actId="20577"/>
        <pc:sldMkLst>
          <pc:docMk/>
          <pc:sldMk cId="1939778263" sldId="284"/>
        </pc:sldMkLst>
        <pc:spChg chg="add del mod ord">
          <ac:chgData name="Carlos Leonel Ramirez Martinez" userId="14d3900238d93848" providerId="LiveId" clId="{87CE09C9-15D9-4BBE-A5FC-80A90BD8C12C}" dt="2022-03-01T22:26:26.825" v="4190" actId="700"/>
          <ac:spMkLst>
            <pc:docMk/>
            <pc:sldMk cId="1939778263" sldId="284"/>
            <ac:spMk id="2" creationId="{55F401A2-6B3E-49E3-AF66-0627B92D037D}"/>
          </ac:spMkLst>
        </pc:spChg>
        <pc:spChg chg="add del mod ord">
          <ac:chgData name="Carlos Leonel Ramirez Martinez" userId="14d3900238d93848" providerId="LiveId" clId="{87CE09C9-15D9-4BBE-A5FC-80A90BD8C12C}" dt="2022-03-01T22:26:35.665" v="4194" actId="700"/>
          <ac:spMkLst>
            <pc:docMk/>
            <pc:sldMk cId="1939778263" sldId="284"/>
            <ac:spMk id="3" creationId="{3B798783-6D34-4947-9CFD-31D0A3E1B835}"/>
          </ac:spMkLst>
        </pc:spChg>
        <pc:spChg chg="add del mod ord">
          <ac:chgData name="Carlos Leonel Ramirez Martinez" userId="14d3900238d93848" providerId="LiveId" clId="{87CE09C9-15D9-4BBE-A5FC-80A90BD8C12C}" dt="2022-02-24T21:04:16.802" v="2632" actId="700"/>
          <ac:spMkLst>
            <pc:docMk/>
            <pc:sldMk cId="1939778263" sldId="284"/>
            <ac:spMk id="4" creationId="{2DAFE584-9E2C-4AF1-A699-ACC39E0E4BA5}"/>
          </ac:spMkLst>
        </pc:spChg>
        <pc:spChg chg="add del mod ord">
          <ac:chgData name="Carlos Leonel Ramirez Martinez" userId="14d3900238d93848" providerId="LiveId" clId="{87CE09C9-15D9-4BBE-A5FC-80A90BD8C12C}" dt="2022-03-01T22:26:35.665" v="4194" actId="700"/>
          <ac:spMkLst>
            <pc:docMk/>
            <pc:sldMk cId="1939778263" sldId="284"/>
            <ac:spMk id="4" creationId="{E91902C9-56B9-4513-B0CB-F5D7D42A5DE4}"/>
          </ac:spMkLst>
        </pc:spChg>
        <pc:spChg chg="add del mod ord">
          <ac:chgData name="Carlos Leonel Ramirez Martinez" userId="14d3900238d93848" providerId="LiveId" clId="{87CE09C9-15D9-4BBE-A5FC-80A90BD8C12C}" dt="2022-02-24T21:04:16.802" v="2632" actId="700"/>
          <ac:spMkLst>
            <pc:docMk/>
            <pc:sldMk cId="1939778263" sldId="284"/>
            <ac:spMk id="5" creationId="{5D53ED2B-D9E6-4580-9280-B6F590A04F61}"/>
          </ac:spMkLst>
        </pc:spChg>
        <pc:spChg chg="add del mod">
          <ac:chgData name="Carlos Leonel Ramirez Martinez" userId="14d3900238d93848" providerId="LiveId" clId="{87CE09C9-15D9-4BBE-A5FC-80A90BD8C12C}" dt="2022-03-01T22:26:38.661" v="4196" actId="6264"/>
          <ac:spMkLst>
            <pc:docMk/>
            <pc:sldMk cId="1939778263" sldId="284"/>
            <ac:spMk id="6" creationId="{70DEC128-1FFD-46A6-84AF-972064D0ACB7}"/>
          </ac:spMkLst>
        </pc:spChg>
        <pc:spChg chg="add del mod ord">
          <ac:chgData name="Carlos Leonel Ramirez Martinez" userId="14d3900238d93848" providerId="LiveId" clId="{87CE09C9-15D9-4BBE-A5FC-80A90BD8C12C}" dt="2022-02-24T21:04:22.814" v="2635" actId="700"/>
          <ac:spMkLst>
            <pc:docMk/>
            <pc:sldMk cId="1939778263" sldId="284"/>
            <ac:spMk id="6" creationId="{720DD57F-B9ED-4600-BCCC-D513367DC434}"/>
          </ac:spMkLst>
        </pc:spChg>
        <pc:spChg chg="mod ord">
          <ac:chgData name="Carlos Leonel Ramirez Martinez" userId="14d3900238d93848" providerId="LiveId" clId="{87CE09C9-15D9-4BBE-A5FC-80A90BD8C12C}" dt="2022-03-01T22:26:40.356" v="4198" actId="700"/>
          <ac:spMkLst>
            <pc:docMk/>
            <pc:sldMk cId="1939778263" sldId="284"/>
            <ac:spMk id="7" creationId="{BEFB3C33-2EE9-4968-997D-B191094644BF}"/>
          </ac:spMkLst>
        </pc:spChg>
        <pc:spChg chg="add del mod">
          <ac:chgData name="Carlos Leonel Ramirez Martinez" userId="14d3900238d93848" providerId="LiveId" clId="{87CE09C9-15D9-4BBE-A5FC-80A90BD8C12C}" dt="2022-03-01T22:26:38.661" v="4196" actId="6264"/>
          <ac:spMkLst>
            <pc:docMk/>
            <pc:sldMk cId="1939778263" sldId="284"/>
            <ac:spMk id="8" creationId="{22C446D1-90C4-4F2C-AB3D-DFE6886D624D}"/>
          </ac:spMkLst>
        </pc:spChg>
        <pc:spChg chg="add del mod ord">
          <ac:chgData name="Carlos Leonel Ramirez Martinez" userId="14d3900238d93848" providerId="LiveId" clId="{87CE09C9-15D9-4BBE-A5FC-80A90BD8C12C}" dt="2022-02-24T21:04:22.814" v="2635" actId="700"/>
          <ac:spMkLst>
            <pc:docMk/>
            <pc:sldMk cId="1939778263" sldId="284"/>
            <ac:spMk id="8" creationId="{22D54359-CEE1-4E50-83C1-A3F73BE6CF31}"/>
          </ac:spMkLst>
        </pc:spChg>
        <pc:spChg chg="add del mod ord">
          <ac:chgData name="Carlos Leonel Ramirez Martinez" userId="14d3900238d93848" providerId="LiveId" clId="{87CE09C9-15D9-4BBE-A5FC-80A90BD8C12C}" dt="2022-02-24T21:04:16.802" v="2632" actId="700"/>
          <ac:spMkLst>
            <pc:docMk/>
            <pc:sldMk cId="1939778263" sldId="284"/>
            <ac:spMk id="9" creationId="{0E98E7EF-2C93-402D-9B98-B006F3DEA123}"/>
          </ac:spMkLst>
        </pc:spChg>
        <pc:spChg chg="add del mod ord">
          <ac:chgData name="Carlos Leonel Ramirez Martinez" userId="14d3900238d93848" providerId="LiveId" clId="{87CE09C9-15D9-4BBE-A5FC-80A90BD8C12C}" dt="2022-03-01T22:26:40.356" v="4198" actId="700"/>
          <ac:spMkLst>
            <pc:docMk/>
            <pc:sldMk cId="1939778263" sldId="284"/>
            <ac:spMk id="9" creationId="{F06D15CF-1EEE-41FE-841D-5F3A09FA1C6F}"/>
          </ac:spMkLst>
        </pc:spChg>
        <pc:spChg chg="add del mod ord">
          <ac:chgData name="Carlos Leonel Ramirez Martinez" userId="14d3900238d93848" providerId="LiveId" clId="{87CE09C9-15D9-4BBE-A5FC-80A90BD8C12C}" dt="2022-03-01T22:26:38.661" v="4196" actId="6264"/>
          <ac:spMkLst>
            <pc:docMk/>
            <pc:sldMk cId="1939778263" sldId="284"/>
            <ac:spMk id="10" creationId="{BCFF430B-5595-4C69-BD8D-A030C10E08E6}"/>
          </ac:spMkLst>
        </pc:spChg>
        <pc:spChg chg="add del mod ord">
          <ac:chgData name="Carlos Leonel Ramirez Martinez" userId="14d3900238d93848" providerId="LiveId" clId="{87CE09C9-15D9-4BBE-A5FC-80A90BD8C12C}" dt="2022-03-01T22:26:38.661" v="4196" actId="6264"/>
          <ac:spMkLst>
            <pc:docMk/>
            <pc:sldMk cId="1939778263" sldId="284"/>
            <ac:spMk id="11" creationId="{A37F0D9D-74AA-4B74-B355-A3B45A8D4382}"/>
          </ac:spMkLst>
        </pc:spChg>
        <pc:spChg chg="add del mod ord">
          <ac:chgData name="Carlos Leonel Ramirez Martinez" userId="14d3900238d93848" providerId="LiveId" clId="{87CE09C9-15D9-4BBE-A5FC-80A90BD8C12C}" dt="2022-03-01T22:26:40.356" v="4198" actId="700"/>
          <ac:spMkLst>
            <pc:docMk/>
            <pc:sldMk cId="1939778263" sldId="284"/>
            <ac:spMk id="12" creationId="{053632E5-4F14-439B-80ED-72AD345446F0}"/>
          </ac:spMkLst>
        </pc:spChg>
        <pc:spChg chg="add del mod ord">
          <ac:chgData name="Carlos Leonel Ramirez Martinez" userId="14d3900238d93848" providerId="LiveId" clId="{87CE09C9-15D9-4BBE-A5FC-80A90BD8C12C}" dt="2022-02-24T21:04:26.123" v="2638"/>
          <ac:spMkLst>
            <pc:docMk/>
            <pc:sldMk cId="1939778263" sldId="284"/>
            <ac:spMk id="12" creationId="{69943769-E5F8-4A29-95DA-23C2774D167F}"/>
          </ac:spMkLst>
        </pc:spChg>
        <pc:spChg chg="add del mod ord">
          <ac:chgData name="Carlos Leonel Ramirez Martinez" userId="14d3900238d93848" providerId="LiveId" clId="{87CE09C9-15D9-4BBE-A5FC-80A90BD8C12C}" dt="2022-03-01T22:26:40.356" v="4198" actId="700"/>
          <ac:spMkLst>
            <pc:docMk/>
            <pc:sldMk cId="1939778263" sldId="284"/>
            <ac:spMk id="14" creationId="{2BC2983C-CE6C-4CAB-8685-5544B3771CF3}"/>
          </ac:spMkLst>
        </pc:spChg>
        <pc:spChg chg="add mod ord">
          <ac:chgData name="Carlos Leonel Ramirez Martinez" userId="14d3900238d93848" providerId="LiveId" clId="{87CE09C9-15D9-4BBE-A5FC-80A90BD8C12C}" dt="2022-03-01T22:36:16.539" v="4215"/>
          <ac:spMkLst>
            <pc:docMk/>
            <pc:sldMk cId="1939778263" sldId="284"/>
            <ac:spMk id="15" creationId="{BE893555-6CF2-45DC-90E2-4130CBCFF55C}"/>
          </ac:spMkLst>
        </pc:spChg>
        <pc:spChg chg="add mod ord">
          <ac:chgData name="Carlos Leonel Ramirez Martinez" userId="14d3900238d93848" providerId="LiveId" clId="{87CE09C9-15D9-4BBE-A5FC-80A90BD8C12C}" dt="2022-03-01T22:36:39.858" v="4228" actId="20577"/>
          <ac:spMkLst>
            <pc:docMk/>
            <pc:sldMk cId="1939778263" sldId="284"/>
            <ac:spMk id="16" creationId="{7CE0D4C1-C21C-4C9B-87AA-CE2D83F54536}"/>
          </ac:spMkLst>
        </pc:spChg>
        <pc:picChg chg="add del mod">
          <ac:chgData name="Carlos Leonel Ramirez Martinez" userId="14d3900238d93848" providerId="LiveId" clId="{87CE09C9-15D9-4BBE-A5FC-80A90BD8C12C}" dt="2022-02-24T21:04:25.122" v="2637" actId="21"/>
          <ac:picMkLst>
            <pc:docMk/>
            <pc:sldMk cId="1939778263" sldId="284"/>
            <ac:picMk id="3" creationId="{DB0EB7D9-A3F8-40DF-ACF6-ED867E42466F}"/>
          </ac:picMkLst>
        </pc:picChg>
        <pc:picChg chg="add del mod ord">
          <ac:chgData name="Carlos Leonel Ramirez Martinez" userId="14d3900238d93848" providerId="LiveId" clId="{87CE09C9-15D9-4BBE-A5FC-80A90BD8C12C}" dt="2022-03-01T22:26:37.091" v="4195" actId="21"/>
          <ac:picMkLst>
            <pc:docMk/>
            <pc:sldMk cId="1939778263" sldId="284"/>
            <ac:picMk id="13" creationId="{EF05FADD-4839-4E4D-8104-6E0574998381}"/>
          </ac:picMkLst>
        </pc:picChg>
        <pc:picChg chg="add mod">
          <ac:chgData name="Carlos Leonel Ramirez Martinez" userId="14d3900238d93848" providerId="LiveId" clId="{87CE09C9-15D9-4BBE-A5FC-80A90BD8C12C}" dt="2022-03-01T22:26:47.747" v="4203" actId="1076"/>
          <ac:picMkLst>
            <pc:docMk/>
            <pc:sldMk cId="1939778263" sldId="284"/>
            <ac:picMk id="17" creationId="{D17A047D-50AD-4DFA-ABD5-B003918E985E}"/>
          </ac:picMkLst>
        </pc:picChg>
      </pc:sldChg>
      <pc:sldChg chg="modSp add mod">
        <pc:chgData name="Carlos Leonel Ramirez Martinez" userId="14d3900238d93848" providerId="LiveId" clId="{87CE09C9-15D9-4BBE-A5FC-80A90BD8C12C}" dt="2022-03-01T22:05:18.076" v="3883" actId="313"/>
        <pc:sldMkLst>
          <pc:docMk/>
          <pc:sldMk cId="1539801615" sldId="285"/>
        </pc:sldMkLst>
        <pc:spChg chg="mod">
          <ac:chgData name="Carlos Leonel Ramirez Martinez" userId="14d3900238d93848" providerId="LiveId" clId="{87CE09C9-15D9-4BBE-A5FC-80A90BD8C12C}" dt="2022-03-01T22:05:18.076" v="3883" actId="313"/>
          <ac:spMkLst>
            <pc:docMk/>
            <pc:sldMk cId="1539801615" sldId="285"/>
            <ac:spMk id="3" creationId="{0416AA64-D176-4019-A8CB-B1FF934F6F5F}"/>
          </ac:spMkLst>
        </pc:spChg>
      </pc:sldChg>
      <pc:sldChg chg="del">
        <pc:chgData name="Carlos Leonel Ramirez Martinez" userId="14d3900238d93848" providerId="LiveId" clId="{87CE09C9-15D9-4BBE-A5FC-80A90BD8C12C}" dt="2022-02-24T18:23:45.104" v="0" actId="47"/>
        <pc:sldMkLst>
          <pc:docMk/>
          <pc:sldMk cId="2556282887" sldId="285"/>
        </pc:sldMkLst>
      </pc:sldChg>
      <pc:sldChg chg="del">
        <pc:chgData name="Carlos Leonel Ramirez Martinez" userId="14d3900238d93848" providerId="LiveId" clId="{87CE09C9-15D9-4BBE-A5FC-80A90BD8C12C}" dt="2022-02-24T18:23:45.104" v="0" actId="47"/>
        <pc:sldMkLst>
          <pc:docMk/>
          <pc:sldMk cId="2481273781" sldId="286"/>
        </pc:sldMkLst>
      </pc:sldChg>
      <pc:sldChg chg="addSp delSp modSp add mod">
        <pc:chgData name="Carlos Leonel Ramirez Martinez" userId="14d3900238d93848" providerId="LiveId" clId="{87CE09C9-15D9-4BBE-A5FC-80A90BD8C12C}" dt="2022-03-01T21:08:23.571" v="3250" actId="1076"/>
        <pc:sldMkLst>
          <pc:docMk/>
          <pc:sldMk cId="2857454322" sldId="286"/>
        </pc:sldMkLst>
        <pc:spChg chg="mod">
          <ac:chgData name="Carlos Leonel Ramirez Martinez" userId="14d3900238d93848" providerId="LiveId" clId="{87CE09C9-15D9-4BBE-A5FC-80A90BD8C12C}" dt="2022-03-01T21:07:53.989" v="3243" actId="20577"/>
          <ac:spMkLst>
            <pc:docMk/>
            <pc:sldMk cId="2857454322" sldId="286"/>
            <ac:spMk id="3" creationId="{0416AA64-D176-4019-A8CB-B1FF934F6F5F}"/>
          </ac:spMkLst>
        </pc:spChg>
        <pc:picChg chg="del">
          <ac:chgData name="Carlos Leonel Ramirez Martinez" userId="14d3900238d93848" providerId="LiveId" clId="{87CE09C9-15D9-4BBE-A5FC-80A90BD8C12C}" dt="2022-03-01T21:07:59.748" v="3244" actId="478"/>
          <ac:picMkLst>
            <pc:docMk/>
            <pc:sldMk cId="2857454322" sldId="286"/>
            <ac:picMk id="5" creationId="{4F5DA136-46A3-4D20-90AF-2B1C60B90F1F}"/>
          </ac:picMkLst>
        </pc:picChg>
        <pc:picChg chg="add mod">
          <ac:chgData name="Carlos Leonel Ramirez Martinez" userId="14d3900238d93848" providerId="LiveId" clId="{87CE09C9-15D9-4BBE-A5FC-80A90BD8C12C}" dt="2022-03-01T21:08:23.571" v="3250" actId="1076"/>
          <ac:picMkLst>
            <pc:docMk/>
            <pc:sldMk cId="2857454322" sldId="286"/>
            <ac:picMk id="6" creationId="{97A843F1-6395-4316-8649-86FA2A5B255B}"/>
          </ac:picMkLst>
        </pc:picChg>
      </pc:sldChg>
      <pc:sldChg chg="addSp delSp modSp add mod">
        <pc:chgData name="Carlos Leonel Ramirez Martinez" userId="14d3900238d93848" providerId="LiveId" clId="{87CE09C9-15D9-4BBE-A5FC-80A90BD8C12C}" dt="2022-03-01T21:09:38.595" v="3384" actId="1076"/>
        <pc:sldMkLst>
          <pc:docMk/>
          <pc:sldMk cId="1848596714" sldId="287"/>
        </pc:sldMkLst>
        <pc:spChg chg="mod">
          <ac:chgData name="Carlos Leonel Ramirez Martinez" userId="14d3900238d93848" providerId="LiveId" clId="{87CE09C9-15D9-4BBE-A5FC-80A90BD8C12C}" dt="2022-03-01T21:09:14.716" v="3380" actId="6549"/>
          <ac:spMkLst>
            <pc:docMk/>
            <pc:sldMk cId="1848596714" sldId="287"/>
            <ac:spMk id="3" creationId="{0416AA64-D176-4019-A8CB-B1FF934F6F5F}"/>
          </ac:spMkLst>
        </pc:spChg>
        <pc:picChg chg="add mod">
          <ac:chgData name="Carlos Leonel Ramirez Martinez" userId="14d3900238d93848" providerId="LiveId" clId="{87CE09C9-15D9-4BBE-A5FC-80A90BD8C12C}" dt="2022-03-01T21:09:38.595" v="3384" actId="1076"/>
          <ac:picMkLst>
            <pc:docMk/>
            <pc:sldMk cId="1848596714" sldId="287"/>
            <ac:picMk id="5" creationId="{B47A9BAC-C52F-4584-B170-F0538A22BC24}"/>
          </ac:picMkLst>
        </pc:picChg>
        <pc:picChg chg="del">
          <ac:chgData name="Carlos Leonel Ramirez Martinez" userId="14d3900238d93848" providerId="LiveId" clId="{87CE09C9-15D9-4BBE-A5FC-80A90BD8C12C}" dt="2022-03-01T21:09:11.019" v="3375" actId="478"/>
          <ac:picMkLst>
            <pc:docMk/>
            <pc:sldMk cId="1848596714" sldId="287"/>
            <ac:picMk id="6" creationId="{97A843F1-6395-4316-8649-86FA2A5B255B}"/>
          </ac:picMkLst>
        </pc:picChg>
      </pc:sldChg>
      <pc:sldChg chg="del">
        <pc:chgData name="Carlos Leonel Ramirez Martinez" userId="14d3900238d93848" providerId="LiveId" clId="{87CE09C9-15D9-4BBE-A5FC-80A90BD8C12C}" dt="2022-02-24T18:23:45.104" v="0" actId="47"/>
        <pc:sldMkLst>
          <pc:docMk/>
          <pc:sldMk cId="3905573626" sldId="287"/>
        </pc:sldMkLst>
      </pc:sldChg>
      <pc:sldChg chg="modSp add mod">
        <pc:chgData name="Carlos Leonel Ramirez Martinez" userId="14d3900238d93848" providerId="LiveId" clId="{87CE09C9-15D9-4BBE-A5FC-80A90BD8C12C}" dt="2022-03-01T21:12:14.287" v="3521" actId="20577"/>
        <pc:sldMkLst>
          <pc:docMk/>
          <pc:sldMk cId="1844136161" sldId="288"/>
        </pc:sldMkLst>
        <pc:spChg chg="mod">
          <ac:chgData name="Carlos Leonel Ramirez Martinez" userId="14d3900238d93848" providerId="LiveId" clId="{87CE09C9-15D9-4BBE-A5FC-80A90BD8C12C}" dt="2022-03-01T21:12:14.287" v="3521" actId="20577"/>
          <ac:spMkLst>
            <pc:docMk/>
            <pc:sldMk cId="1844136161" sldId="288"/>
            <ac:spMk id="3" creationId="{0416AA64-D176-4019-A8CB-B1FF934F6F5F}"/>
          </ac:spMkLst>
        </pc:spChg>
      </pc:sldChg>
      <pc:sldChg chg="del">
        <pc:chgData name="Carlos Leonel Ramirez Martinez" userId="14d3900238d93848" providerId="LiveId" clId="{87CE09C9-15D9-4BBE-A5FC-80A90BD8C12C}" dt="2022-02-24T18:23:45.104" v="0" actId="47"/>
        <pc:sldMkLst>
          <pc:docMk/>
          <pc:sldMk cId="2893638704" sldId="288"/>
        </pc:sldMkLst>
      </pc:sldChg>
      <pc:sldChg chg="modSp add mod">
        <pc:chgData name="Carlos Leonel Ramirez Martinez" userId="14d3900238d93848" providerId="LiveId" clId="{87CE09C9-15D9-4BBE-A5FC-80A90BD8C12C}" dt="2022-03-01T21:13:11.747" v="3604" actId="6549"/>
        <pc:sldMkLst>
          <pc:docMk/>
          <pc:sldMk cId="3170157014" sldId="289"/>
        </pc:sldMkLst>
        <pc:spChg chg="mod">
          <ac:chgData name="Carlos Leonel Ramirez Martinez" userId="14d3900238d93848" providerId="LiveId" clId="{87CE09C9-15D9-4BBE-A5FC-80A90BD8C12C}" dt="2022-03-01T21:13:11.747" v="3604" actId="6549"/>
          <ac:spMkLst>
            <pc:docMk/>
            <pc:sldMk cId="3170157014" sldId="289"/>
            <ac:spMk id="3" creationId="{0416AA64-D176-4019-A8CB-B1FF934F6F5F}"/>
          </ac:spMkLst>
        </pc:spChg>
      </pc:sldChg>
      <pc:sldChg chg="del">
        <pc:chgData name="Carlos Leonel Ramirez Martinez" userId="14d3900238d93848" providerId="LiveId" clId="{87CE09C9-15D9-4BBE-A5FC-80A90BD8C12C}" dt="2022-02-24T18:23:45.104" v="0" actId="47"/>
        <pc:sldMkLst>
          <pc:docMk/>
          <pc:sldMk cId="4122285068" sldId="289"/>
        </pc:sldMkLst>
      </pc:sldChg>
      <pc:sldChg chg="del">
        <pc:chgData name="Carlos Leonel Ramirez Martinez" userId="14d3900238d93848" providerId="LiveId" clId="{87CE09C9-15D9-4BBE-A5FC-80A90BD8C12C}" dt="2022-02-24T18:23:45.104" v="0" actId="47"/>
        <pc:sldMkLst>
          <pc:docMk/>
          <pc:sldMk cId="1442482743" sldId="290"/>
        </pc:sldMkLst>
      </pc:sldChg>
      <pc:sldChg chg="addSp delSp modSp add mod">
        <pc:chgData name="Carlos Leonel Ramirez Martinez" userId="14d3900238d93848" providerId="LiveId" clId="{87CE09C9-15D9-4BBE-A5FC-80A90BD8C12C}" dt="2022-03-01T21:20:26.784" v="3877" actId="1076"/>
        <pc:sldMkLst>
          <pc:docMk/>
          <pc:sldMk cId="2278150781" sldId="290"/>
        </pc:sldMkLst>
        <pc:spChg chg="mod">
          <ac:chgData name="Carlos Leonel Ramirez Martinez" userId="14d3900238d93848" providerId="LiveId" clId="{87CE09C9-15D9-4BBE-A5FC-80A90BD8C12C}" dt="2022-03-01T21:18:01.281" v="3611" actId="20577"/>
          <ac:spMkLst>
            <pc:docMk/>
            <pc:sldMk cId="2278150781" sldId="290"/>
            <ac:spMk id="3" creationId="{0416AA64-D176-4019-A8CB-B1FF934F6F5F}"/>
          </ac:spMkLst>
        </pc:spChg>
        <pc:spChg chg="add mod">
          <ac:chgData name="Carlos Leonel Ramirez Martinez" userId="14d3900238d93848" providerId="LiveId" clId="{87CE09C9-15D9-4BBE-A5FC-80A90BD8C12C}" dt="2022-03-01T21:20:21.618" v="3875" actId="14100"/>
          <ac:spMkLst>
            <pc:docMk/>
            <pc:sldMk cId="2278150781" sldId="290"/>
            <ac:spMk id="4" creationId="{F8FC98EB-C8B2-4D49-ADB8-39949476FD4C}"/>
          </ac:spMkLst>
        </pc:spChg>
        <pc:spChg chg="add mod">
          <ac:chgData name="Carlos Leonel Ramirez Martinez" userId="14d3900238d93848" providerId="LiveId" clId="{87CE09C9-15D9-4BBE-A5FC-80A90BD8C12C}" dt="2022-03-01T21:20:26.784" v="3877" actId="1076"/>
          <ac:spMkLst>
            <pc:docMk/>
            <pc:sldMk cId="2278150781" sldId="290"/>
            <ac:spMk id="9" creationId="{A8AEF33F-B0B3-4A5C-AEE8-68C7B3BCD3B9}"/>
          </ac:spMkLst>
        </pc:spChg>
        <pc:picChg chg="del">
          <ac:chgData name="Carlos Leonel Ramirez Martinez" userId="14d3900238d93848" providerId="LiveId" clId="{87CE09C9-15D9-4BBE-A5FC-80A90BD8C12C}" dt="2022-03-01T21:17:57.475" v="3609" actId="478"/>
          <ac:picMkLst>
            <pc:docMk/>
            <pc:sldMk cId="2278150781" sldId="290"/>
            <ac:picMk id="5" creationId="{6F4EE787-A465-4F32-ADC7-66A9AD93481B}"/>
          </ac:picMkLst>
        </pc:picChg>
        <pc:picChg chg="del">
          <ac:chgData name="Carlos Leonel Ramirez Martinez" userId="14d3900238d93848" providerId="LiveId" clId="{87CE09C9-15D9-4BBE-A5FC-80A90BD8C12C}" dt="2022-03-01T21:17:56.601" v="3608" actId="478"/>
          <ac:picMkLst>
            <pc:docMk/>
            <pc:sldMk cId="2278150781" sldId="290"/>
            <ac:picMk id="8" creationId="{FF168A32-4E6D-4623-9435-179B18B52FA0}"/>
          </ac:picMkLst>
        </pc:picChg>
      </pc:sldChg>
      <pc:sldChg chg="addSp modSp add mod">
        <pc:chgData name="Carlos Leonel Ramirez Martinez" userId="14d3900238d93848" providerId="LiveId" clId="{87CE09C9-15D9-4BBE-A5FC-80A90BD8C12C}" dt="2022-03-01T22:36:36.707" v="4226" actId="20577"/>
        <pc:sldMkLst>
          <pc:docMk/>
          <pc:sldMk cId="2087258151" sldId="291"/>
        </pc:sldMkLst>
        <pc:spChg chg="mod">
          <ac:chgData name="Carlos Leonel Ramirez Martinez" userId="14d3900238d93848" providerId="LiveId" clId="{87CE09C9-15D9-4BBE-A5FC-80A90BD8C12C}" dt="2022-03-01T22:36:14.618" v="4214"/>
          <ac:spMkLst>
            <pc:docMk/>
            <pc:sldMk cId="2087258151" sldId="291"/>
            <ac:spMk id="6" creationId="{720DD57F-B9ED-4600-BCCC-D513367DC434}"/>
          </ac:spMkLst>
        </pc:spChg>
        <pc:spChg chg="mod">
          <ac:chgData name="Carlos Leonel Ramirez Martinez" userId="14d3900238d93848" providerId="LiveId" clId="{87CE09C9-15D9-4BBE-A5FC-80A90BD8C12C}" dt="2022-03-01T22:24:10.701" v="4178" actId="20577"/>
          <ac:spMkLst>
            <pc:docMk/>
            <pc:sldMk cId="2087258151" sldId="291"/>
            <ac:spMk id="7" creationId="{BEFB3C33-2EE9-4968-997D-B191094644BF}"/>
          </ac:spMkLst>
        </pc:spChg>
        <pc:spChg chg="mod">
          <ac:chgData name="Carlos Leonel Ramirez Martinez" userId="14d3900238d93848" providerId="LiveId" clId="{87CE09C9-15D9-4BBE-A5FC-80A90BD8C12C}" dt="2022-03-01T22:36:36.707" v="4226" actId="20577"/>
          <ac:spMkLst>
            <pc:docMk/>
            <pc:sldMk cId="2087258151" sldId="291"/>
            <ac:spMk id="8" creationId="{22D54359-CEE1-4E50-83C1-A3F73BE6CF31}"/>
          </ac:spMkLst>
        </pc:spChg>
        <pc:picChg chg="add mod">
          <ac:chgData name="Carlos Leonel Ramirez Martinez" userId="14d3900238d93848" providerId="LiveId" clId="{87CE09C9-15D9-4BBE-A5FC-80A90BD8C12C}" dt="2022-03-01T22:24:27.957" v="4182" actId="1076"/>
          <ac:picMkLst>
            <pc:docMk/>
            <pc:sldMk cId="2087258151" sldId="291"/>
            <ac:picMk id="3" creationId="{E8A0DE7F-3855-42F1-BF11-E8B897ACBB48}"/>
          </ac:picMkLst>
        </pc:picChg>
      </pc:sldChg>
      <pc:sldChg chg="del">
        <pc:chgData name="Carlos Leonel Ramirez Martinez" userId="14d3900238d93848" providerId="LiveId" clId="{87CE09C9-15D9-4BBE-A5FC-80A90BD8C12C}" dt="2022-02-24T18:23:45.104" v="0" actId="47"/>
        <pc:sldMkLst>
          <pc:docMk/>
          <pc:sldMk cId="2423242654" sldId="291"/>
        </pc:sldMkLst>
      </pc:sldChg>
      <pc:sldChg chg="addSp delSp modSp add mod modNotesTx">
        <pc:chgData name="Carlos Leonel Ramirez Martinez" userId="14d3900238d93848" providerId="LiveId" clId="{87CE09C9-15D9-4BBE-A5FC-80A90BD8C12C}" dt="2022-03-01T22:42:27.521" v="4624" actId="20577"/>
        <pc:sldMkLst>
          <pc:docMk/>
          <pc:sldMk cId="17057173" sldId="292"/>
        </pc:sldMkLst>
        <pc:spChg chg="mod">
          <ac:chgData name="Carlos Leonel Ramirez Martinez" userId="14d3900238d93848" providerId="LiveId" clId="{87CE09C9-15D9-4BBE-A5FC-80A90BD8C12C}" dt="2022-03-01T22:42:27.521" v="4624" actId="20577"/>
          <ac:spMkLst>
            <pc:docMk/>
            <pc:sldMk cId="17057173" sldId="292"/>
            <ac:spMk id="7" creationId="{BEFB3C33-2EE9-4968-997D-B191094644BF}"/>
          </ac:spMkLst>
        </pc:spChg>
        <pc:picChg chg="add mod">
          <ac:chgData name="Carlos Leonel Ramirez Martinez" userId="14d3900238d93848" providerId="LiveId" clId="{87CE09C9-15D9-4BBE-A5FC-80A90BD8C12C}" dt="2022-03-01T22:40:51.473" v="4584" actId="1076"/>
          <ac:picMkLst>
            <pc:docMk/>
            <pc:sldMk cId="17057173" sldId="292"/>
            <ac:picMk id="3" creationId="{892EE1B2-2305-4467-8112-C9E38494E5D2}"/>
          </ac:picMkLst>
        </pc:picChg>
        <pc:picChg chg="del">
          <ac:chgData name="Carlos Leonel Ramirez Martinez" userId="14d3900238d93848" providerId="LiveId" clId="{87CE09C9-15D9-4BBE-A5FC-80A90BD8C12C}" dt="2022-03-01T22:40:37.322" v="4580" actId="478"/>
          <ac:picMkLst>
            <pc:docMk/>
            <pc:sldMk cId="17057173" sldId="292"/>
            <ac:picMk id="5" creationId="{F4A737C5-077C-4D9E-A5A8-DC84D22F5C0C}"/>
          </ac:picMkLst>
        </pc:picChg>
      </pc:sldChg>
      <pc:sldChg chg="del">
        <pc:chgData name="Carlos Leonel Ramirez Martinez" userId="14d3900238d93848" providerId="LiveId" clId="{87CE09C9-15D9-4BBE-A5FC-80A90BD8C12C}" dt="2022-02-24T18:23:45.104" v="0" actId="47"/>
        <pc:sldMkLst>
          <pc:docMk/>
          <pc:sldMk cId="1006380059" sldId="292"/>
        </pc:sldMkLst>
      </pc:sldChg>
      <pc:sldChg chg="addSp delSp modSp add mod modClrScheme chgLayout modNotesTx">
        <pc:chgData name="Carlos Leonel Ramirez Martinez" userId="14d3900238d93848" providerId="LiveId" clId="{87CE09C9-15D9-4BBE-A5FC-80A90BD8C12C}" dt="2022-03-01T22:44:50.544" v="4997"/>
        <pc:sldMkLst>
          <pc:docMk/>
          <pc:sldMk cId="1659619053" sldId="293"/>
        </pc:sldMkLst>
        <pc:spChg chg="add del mod">
          <ac:chgData name="Carlos Leonel Ramirez Martinez" userId="14d3900238d93848" providerId="LiveId" clId="{87CE09C9-15D9-4BBE-A5FC-80A90BD8C12C}" dt="2022-03-01T22:41:45.916" v="4594" actId="6264"/>
          <ac:spMkLst>
            <pc:docMk/>
            <pc:sldMk cId="1659619053" sldId="293"/>
            <ac:spMk id="2" creationId="{425BC0C3-8EEF-43BE-8472-9EAC4C93F7ED}"/>
          </ac:spMkLst>
        </pc:spChg>
        <pc:spChg chg="add del mod">
          <ac:chgData name="Carlos Leonel Ramirez Martinez" userId="14d3900238d93848" providerId="LiveId" clId="{87CE09C9-15D9-4BBE-A5FC-80A90BD8C12C}" dt="2022-03-01T22:41:45.916" v="4594" actId="6264"/>
          <ac:spMkLst>
            <pc:docMk/>
            <pc:sldMk cId="1659619053" sldId="293"/>
            <ac:spMk id="4" creationId="{13F244F6-E25C-4394-9001-A182CFB703AF}"/>
          </ac:spMkLst>
        </pc:spChg>
        <pc:spChg chg="add del mod ord">
          <ac:chgData name="Carlos Leonel Ramirez Martinez" userId="14d3900238d93848" providerId="LiveId" clId="{87CE09C9-15D9-4BBE-A5FC-80A90BD8C12C}" dt="2022-03-01T22:41:48.030" v="4595" actId="700"/>
          <ac:spMkLst>
            <pc:docMk/>
            <pc:sldMk cId="1659619053" sldId="293"/>
            <ac:spMk id="5" creationId="{636D77C8-6122-4B8A-9892-70E5DDCB5230}"/>
          </ac:spMkLst>
        </pc:spChg>
        <pc:spChg chg="mod ord">
          <ac:chgData name="Carlos Leonel Ramirez Martinez" userId="14d3900238d93848" providerId="LiveId" clId="{87CE09C9-15D9-4BBE-A5FC-80A90BD8C12C}" dt="2022-03-01T22:44:05.310" v="4992" actId="700"/>
          <ac:spMkLst>
            <pc:docMk/>
            <pc:sldMk cId="1659619053" sldId="293"/>
            <ac:spMk id="6" creationId="{720DD57F-B9ED-4600-BCCC-D513367DC434}"/>
          </ac:spMkLst>
        </pc:spChg>
        <pc:spChg chg="del mod">
          <ac:chgData name="Carlos Leonel Ramirez Martinez" userId="14d3900238d93848" providerId="LiveId" clId="{87CE09C9-15D9-4BBE-A5FC-80A90BD8C12C}" dt="2022-03-01T22:41:45.916" v="4594" actId="6264"/>
          <ac:spMkLst>
            <pc:docMk/>
            <pc:sldMk cId="1659619053" sldId="293"/>
            <ac:spMk id="7" creationId="{BEFB3C33-2EE9-4968-997D-B191094644BF}"/>
          </ac:spMkLst>
        </pc:spChg>
        <pc:spChg chg="mod ord">
          <ac:chgData name="Carlos Leonel Ramirez Martinez" userId="14d3900238d93848" providerId="LiveId" clId="{87CE09C9-15D9-4BBE-A5FC-80A90BD8C12C}" dt="2022-03-01T22:44:05.310" v="4992" actId="700"/>
          <ac:spMkLst>
            <pc:docMk/>
            <pc:sldMk cId="1659619053" sldId="293"/>
            <ac:spMk id="8" creationId="{22D54359-CEE1-4E50-83C1-A3F73BE6CF31}"/>
          </ac:spMkLst>
        </pc:spChg>
        <pc:spChg chg="add mod ord">
          <ac:chgData name="Carlos Leonel Ramirez Martinez" userId="14d3900238d93848" providerId="LiveId" clId="{87CE09C9-15D9-4BBE-A5FC-80A90BD8C12C}" dt="2022-03-01T22:44:05.310" v="4992" actId="700"/>
          <ac:spMkLst>
            <pc:docMk/>
            <pc:sldMk cId="1659619053" sldId="293"/>
            <ac:spMk id="9" creationId="{37F1F972-211C-4007-BB5B-BC3852AA90FD}"/>
          </ac:spMkLst>
        </pc:spChg>
        <pc:spChg chg="add del mod ord">
          <ac:chgData name="Carlos Leonel Ramirez Martinez" userId="14d3900238d93848" providerId="LiveId" clId="{87CE09C9-15D9-4BBE-A5FC-80A90BD8C12C}" dt="2022-03-01T22:44:06.542" v="4993" actId="22"/>
          <ac:spMkLst>
            <pc:docMk/>
            <pc:sldMk cId="1659619053" sldId="293"/>
            <ac:spMk id="12" creationId="{F46C537F-E8DA-406A-90C9-6090C3D21D34}"/>
          </ac:spMkLst>
        </pc:spChg>
        <pc:picChg chg="del">
          <ac:chgData name="Carlos Leonel Ramirez Martinez" userId="14d3900238d93848" providerId="LiveId" clId="{87CE09C9-15D9-4BBE-A5FC-80A90BD8C12C}" dt="2022-03-01T22:41:42.425" v="4592" actId="478"/>
          <ac:picMkLst>
            <pc:docMk/>
            <pc:sldMk cId="1659619053" sldId="293"/>
            <ac:picMk id="3" creationId="{892EE1B2-2305-4467-8112-C9E38494E5D2}"/>
          </ac:picMkLst>
        </pc:picChg>
        <pc:picChg chg="add del">
          <ac:chgData name="Carlos Leonel Ramirez Martinez" userId="14d3900238d93848" providerId="LiveId" clId="{87CE09C9-15D9-4BBE-A5FC-80A90BD8C12C}" dt="2022-03-01T22:44:03.465" v="4991" actId="22"/>
          <ac:picMkLst>
            <pc:docMk/>
            <pc:sldMk cId="1659619053" sldId="293"/>
            <ac:picMk id="11" creationId="{18168CCD-0ABD-4669-834A-5DDC2526CFD8}"/>
          </ac:picMkLst>
        </pc:picChg>
        <pc:picChg chg="add mod ord">
          <ac:chgData name="Carlos Leonel Ramirez Martinez" userId="14d3900238d93848" providerId="LiveId" clId="{87CE09C9-15D9-4BBE-A5FC-80A90BD8C12C}" dt="2022-03-01T22:44:11.872" v="4995" actId="1076"/>
          <ac:picMkLst>
            <pc:docMk/>
            <pc:sldMk cId="1659619053" sldId="293"/>
            <ac:picMk id="14" creationId="{AB8073F7-6414-4FBC-A765-62B1F3BB0BF7}"/>
          </ac:picMkLst>
        </pc:picChg>
      </pc:sldChg>
      <pc:sldChg chg="del">
        <pc:chgData name="Carlos Leonel Ramirez Martinez" userId="14d3900238d93848" providerId="LiveId" clId="{87CE09C9-15D9-4BBE-A5FC-80A90BD8C12C}" dt="2022-02-24T18:23:45.104" v="0" actId="47"/>
        <pc:sldMkLst>
          <pc:docMk/>
          <pc:sldMk cId="2357094913" sldId="293"/>
        </pc:sldMkLst>
      </pc:sldChg>
      <pc:sldChg chg="addSp modSp add mod">
        <pc:chgData name="Carlos Leonel Ramirez Martinez" userId="14d3900238d93848" providerId="LiveId" clId="{87CE09C9-15D9-4BBE-A5FC-80A90BD8C12C}" dt="2022-03-01T22:47:23.367" v="5440" actId="1076"/>
        <pc:sldMkLst>
          <pc:docMk/>
          <pc:sldMk cId="272235488" sldId="294"/>
        </pc:sldMkLst>
        <pc:spChg chg="mod">
          <ac:chgData name="Carlos Leonel Ramirez Martinez" userId="14d3900238d93848" providerId="LiveId" clId="{87CE09C9-15D9-4BBE-A5FC-80A90BD8C12C}" dt="2022-03-01T22:47:03.033" v="5433" actId="15"/>
          <ac:spMkLst>
            <pc:docMk/>
            <pc:sldMk cId="272235488" sldId="294"/>
            <ac:spMk id="9" creationId="{37F1F972-211C-4007-BB5B-BC3852AA90FD}"/>
          </ac:spMkLst>
        </pc:spChg>
        <pc:picChg chg="add mod">
          <ac:chgData name="Carlos Leonel Ramirez Martinez" userId="14d3900238d93848" providerId="LiveId" clId="{87CE09C9-15D9-4BBE-A5FC-80A90BD8C12C}" dt="2022-03-01T22:47:23.367" v="5440" actId="1076"/>
          <ac:picMkLst>
            <pc:docMk/>
            <pc:sldMk cId="272235488" sldId="294"/>
            <ac:picMk id="3" creationId="{21F272BE-6F6E-4A00-B575-77D5BB3DC447}"/>
          </ac:picMkLst>
        </pc:picChg>
      </pc:sldChg>
      <pc:sldChg chg="del">
        <pc:chgData name="Carlos Leonel Ramirez Martinez" userId="14d3900238d93848" providerId="LiveId" clId="{87CE09C9-15D9-4BBE-A5FC-80A90BD8C12C}" dt="2022-02-24T18:23:45.104" v="0" actId="47"/>
        <pc:sldMkLst>
          <pc:docMk/>
          <pc:sldMk cId="2611064036" sldId="294"/>
        </pc:sldMkLst>
      </pc:sldChg>
      <pc:sldChg chg="modSp add mod">
        <pc:chgData name="Carlos Leonel Ramirez Martinez" userId="14d3900238d93848" providerId="LiveId" clId="{87CE09C9-15D9-4BBE-A5FC-80A90BD8C12C}" dt="2022-03-01T22:46:01.967" v="5194" actId="15"/>
        <pc:sldMkLst>
          <pc:docMk/>
          <pc:sldMk cId="2445405699" sldId="295"/>
        </pc:sldMkLst>
        <pc:spChg chg="mod">
          <ac:chgData name="Carlos Leonel Ramirez Martinez" userId="14d3900238d93848" providerId="LiveId" clId="{87CE09C9-15D9-4BBE-A5FC-80A90BD8C12C}" dt="2022-03-01T22:46:01.967" v="5194" actId="15"/>
          <ac:spMkLst>
            <pc:docMk/>
            <pc:sldMk cId="2445405699" sldId="295"/>
            <ac:spMk id="9" creationId="{37F1F972-211C-4007-BB5B-BC3852AA90FD}"/>
          </ac:spMkLst>
        </pc:spChg>
      </pc:sldChg>
      <pc:sldChg chg="del">
        <pc:chgData name="Carlos Leonel Ramirez Martinez" userId="14d3900238d93848" providerId="LiveId" clId="{87CE09C9-15D9-4BBE-A5FC-80A90BD8C12C}" dt="2022-02-24T18:23:45.104" v="0" actId="47"/>
        <pc:sldMkLst>
          <pc:docMk/>
          <pc:sldMk cId="3533749013" sldId="295"/>
        </pc:sldMkLst>
      </pc:sldChg>
      <pc:sldChg chg="del">
        <pc:chgData name="Carlos Leonel Ramirez Martinez" userId="14d3900238d93848" providerId="LiveId" clId="{87CE09C9-15D9-4BBE-A5FC-80A90BD8C12C}" dt="2022-02-24T18:23:45.104" v="0" actId="47"/>
        <pc:sldMkLst>
          <pc:docMk/>
          <pc:sldMk cId="1700217437" sldId="296"/>
        </pc:sldMkLst>
      </pc:sldChg>
      <pc:sldChg chg="addSp delSp modSp add mod modClrScheme chgLayout">
        <pc:chgData name="Carlos Leonel Ramirez Martinez" userId="14d3900238d93848" providerId="LiveId" clId="{87CE09C9-15D9-4BBE-A5FC-80A90BD8C12C}" dt="2022-03-01T22:57:09.893" v="5517" actId="1076"/>
        <pc:sldMkLst>
          <pc:docMk/>
          <pc:sldMk cId="3908179868" sldId="296"/>
        </pc:sldMkLst>
        <pc:spChg chg="add del mod ord">
          <ac:chgData name="Carlos Leonel Ramirez Martinez" userId="14d3900238d93848" providerId="LiveId" clId="{87CE09C9-15D9-4BBE-A5FC-80A90BD8C12C}" dt="2022-03-01T22:56:38.883" v="5498"/>
          <ac:spMkLst>
            <pc:docMk/>
            <pc:sldMk cId="3908179868" sldId="296"/>
            <ac:spMk id="4" creationId="{A3D6E865-C86C-4EB8-8B61-D7A1951BACFE}"/>
          </ac:spMkLst>
        </pc:spChg>
        <pc:spChg chg="mod ord">
          <ac:chgData name="Carlos Leonel Ramirez Martinez" userId="14d3900238d93848" providerId="LiveId" clId="{87CE09C9-15D9-4BBE-A5FC-80A90BD8C12C}" dt="2022-03-01T22:56:35.818" v="5494" actId="700"/>
          <ac:spMkLst>
            <pc:docMk/>
            <pc:sldMk cId="3908179868" sldId="296"/>
            <ac:spMk id="6" creationId="{720DD57F-B9ED-4600-BCCC-D513367DC434}"/>
          </ac:spMkLst>
        </pc:spChg>
        <pc:spChg chg="mod ord">
          <ac:chgData name="Carlos Leonel Ramirez Martinez" userId="14d3900238d93848" providerId="LiveId" clId="{87CE09C9-15D9-4BBE-A5FC-80A90BD8C12C}" dt="2022-03-01T22:56:35.818" v="5494" actId="700"/>
          <ac:spMkLst>
            <pc:docMk/>
            <pc:sldMk cId="3908179868" sldId="296"/>
            <ac:spMk id="8" creationId="{22D54359-CEE1-4E50-83C1-A3F73BE6CF31}"/>
          </ac:spMkLst>
        </pc:spChg>
        <pc:spChg chg="mod ord">
          <ac:chgData name="Carlos Leonel Ramirez Martinez" userId="14d3900238d93848" providerId="LiveId" clId="{87CE09C9-15D9-4BBE-A5FC-80A90BD8C12C}" dt="2022-03-01T22:57:07.132" v="5516" actId="27636"/>
          <ac:spMkLst>
            <pc:docMk/>
            <pc:sldMk cId="3908179868" sldId="296"/>
            <ac:spMk id="9" creationId="{37F1F972-211C-4007-BB5B-BC3852AA90FD}"/>
          </ac:spMkLst>
        </pc:spChg>
        <pc:picChg chg="add del mod">
          <ac:chgData name="Carlos Leonel Ramirez Martinez" userId="14d3900238d93848" providerId="LiveId" clId="{87CE09C9-15D9-4BBE-A5FC-80A90BD8C12C}" dt="2022-03-01T22:56:38.073" v="5497" actId="21"/>
          <ac:picMkLst>
            <pc:docMk/>
            <pc:sldMk cId="3908179868" sldId="296"/>
            <ac:picMk id="3" creationId="{752BCB99-6AF0-4120-BF6C-A09DBA9A8DC5}"/>
          </ac:picMkLst>
        </pc:picChg>
        <pc:picChg chg="add mod">
          <ac:chgData name="Carlos Leonel Ramirez Martinez" userId="14d3900238d93848" providerId="LiveId" clId="{87CE09C9-15D9-4BBE-A5FC-80A90BD8C12C}" dt="2022-03-01T22:57:09.893" v="5517" actId="1076"/>
          <ac:picMkLst>
            <pc:docMk/>
            <pc:sldMk cId="3908179868" sldId="296"/>
            <ac:picMk id="10" creationId="{309CD090-002F-40A7-B62D-15B8F16824FC}"/>
          </ac:picMkLst>
        </pc:picChg>
      </pc:sldChg>
      <pc:sldChg chg="addSp delSp modSp add mod">
        <pc:chgData name="Carlos Leonel Ramirez Martinez" userId="14d3900238d93848" providerId="LiveId" clId="{87CE09C9-15D9-4BBE-A5FC-80A90BD8C12C}" dt="2022-03-01T23:01:42.231" v="5972" actId="22"/>
        <pc:sldMkLst>
          <pc:docMk/>
          <pc:sldMk cId="1356815851" sldId="297"/>
        </pc:sldMkLst>
        <pc:spChg chg="mod">
          <ac:chgData name="Carlos Leonel Ramirez Martinez" userId="14d3900238d93848" providerId="LiveId" clId="{87CE09C9-15D9-4BBE-A5FC-80A90BD8C12C}" dt="2022-03-01T23:01:29.421" v="5970" actId="20577"/>
          <ac:spMkLst>
            <pc:docMk/>
            <pc:sldMk cId="1356815851" sldId="297"/>
            <ac:spMk id="9" creationId="{37F1F972-211C-4007-BB5B-BC3852AA90FD}"/>
          </ac:spMkLst>
        </pc:spChg>
        <pc:picChg chg="add del">
          <ac:chgData name="Carlos Leonel Ramirez Martinez" userId="14d3900238d93848" providerId="LiveId" clId="{87CE09C9-15D9-4BBE-A5FC-80A90BD8C12C}" dt="2022-03-01T23:01:42.231" v="5972" actId="22"/>
          <ac:picMkLst>
            <pc:docMk/>
            <pc:sldMk cId="1356815851" sldId="297"/>
            <ac:picMk id="3" creationId="{FEBD8CA4-ACBC-45EA-BFB1-9D2C947EF718}"/>
          </ac:picMkLst>
        </pc:picChg>
      </pc:sldChg>
      <pc:sldChg chg="del">
        <pc:chgData name="Carlos Leonel Ramirez Martinez" userId="14d3900238d93848" providerId="LiveId" clId="{87CE09C9-15D9-4BBE-A5FC-80A90BD8C12C}" dt="2022-02-24T18:23:45.104" v="0" actId="47"/>
        <pc:sldMkLst>
          <pc:docMk/>
          <pc:sldMk cId="2442955611" sldId="297"/>
        </pc:sldMkLst>
      </pc:sldChg>
      <pc:sldChg chg="addSp modSp add mod">
        <pc:chgData name="Carlos Leonel Ramirez Martinez" userId="14d3900238d93848" providerId="LiveId" clId="{87CE09C9-15D9-4BBE-A5FC-80A90BD8C12C}" dt="2022-03-01T23:03:27.939" v="5997" actId="1076"/>
        <pc:sldMkLst>
          <pc:docMk/>
          <pc:sldMk cId="1702044462" sldId="298"/>
        </pc:sldMkLst>
        <pc:spChg chg="mod">
          <ac:chgData name="Carlos Leonel Ramirez Martinez" userId="14d3900238d93848" providerId="LiveId" clId="{87CE09C9-15D9-4BBE-A5FC-80A90BD8C12C}" dt="2022-03-01T23:03:14.719" v="5993" actId="15"/>
          <ac:spMkLst>
            <pc:docMk/>
            <pc:sldMk cId="1702044462" sldId="298"/>
            <ac:spMk id="9" creationId="{37F1F972-211C-4007-BB5B-BC3852AA90FD}"/>
          </ac:spMkLst>
        </pc:spChg>
        <pc:picChg chg="add mod">
          <ac:chgData name="Carlos Leonel Ramirez Martinez" userId="14d3900238d93848" providerId="LiveId" clId="{87CE09C9-15D9-4BBE-A5FC-80A90BD8C12C}" dt="2022-03-01T23:03:27.939" v="5997" actId="1076"/>
          <ac:picMkLst>
            <pc:docMk/>
            <pc:sldMk cId="1702044462" sldId="298"/>
            <ac:picMk id="3" creationId="{2EA58482-2E48-4C3D-AE7E-E95B11238E4C}"/>
          </ac:picMkLst>
        </pc:picChg>
      </pc:sldChg>
      <pc:sldChg chg="del">
        <pc:chgData name="Carlos Leonel Ramirez Martinez" userId="14d3900238d93848" providerId="LiveId" clId="{87CE09C9-15D9-4BBE-A5FC-80A90BD8C12C}" dt="2022-02-24T18:23:45.104" v="0" actId="47"/>
        <pc:sldMkLst>
          <pc:docMk/>
          <pc:sldMk cId="3084263006" sldId="298"/>
        </pc:sldMkLst>
      </pc:sldChg>
      <pc:sldChg chg="addSp modSp add mod modNotesTx">
        <pc:chgData name="Carlos Leonel Ramirez Martinez" userId="14d3900238d93848" providerId="LiveId" clId="{87CE09C9-15D9-4BBE-A5FC-80A90BD8C12C}" dt="2022-03-01T23:05:13.179" v="6020" actId="1076"/>
        <pc:sldMkLst>
          <pc:docMk/>
          <pc:sldMk cId="1516328571" sldId="299"/>
        </pc:sldMkLst>
        <pc:spChg chg="mod">
          <ac:chgData name="Carlos Leonel Ramirez Martinez" userId="14d3900238d93848" providerId="LiveId" clId="{87CE09C9-15D9-4BBE-A5FC-80A90BD8C12C}" dt="2022-03-01T23:03:39.188" v="6015" actId="20577"/>
          <ac:spMkLst>
            <pc:docMk/>
            <pc:sldMk cId="1516328571" sldId="299"/>
            <ac:spMk id="9" creationId="{37F1F972-211C-4007-BB5B-BC3852AA90FD}"/>
          </ac:spMkLst>
        </pc:spChg>
        <pc:picChg chg="add mod">
          <ac:chgData name="Carlos Leonel Ramirez Martinez" userId="14d3900238d93848" providerId="LiveId" clId="{87CE09C9-15D9-4BBE-A5FC-80A90BD8C12C}" dt="2022-03-01T23:05:13.179" v="6020" actId="1076"/>
          <ac:picMkLst>
            <pc:docMk/>
            <pc:sldMk cId="1516328571" sldId="299"/>
            <ac:picMk id="3" creationId="{4CD04DCB-B938-4892-BC4F-4C7125B7AE00}"/>
          </ac:picMkLst>
        </pc:picChg>
      </pc:sldChg>
      <pc:sldChg chg="del">
        <pc:chgData name="Carlos Leonel Ramirez Martinez" userId="14d3900238d93848" providerId="LiveId" clId="{87CE09C9-15D9-4BBE-A5FC-80A90BD8C12C}" dt="2022-02-24T18:23:45.104" v="0" actId="47"/>
        <pc:sldMkLst>
          <pc:docMk/>
          <pc:sldMk cId="1618495639" sldId="299"/>
        </pc:sldMkLst>
      </pc:sldChg>
      <pc:sldChg chg="addSp delSp modSp add mod modNotesTx">
        <pc:chgData name="Carlos Leonel Ramirez Martinez" userId="14d3900238d93848" providerId="LiveId" clId="{87CE09C9-15D9-4BBE-A5FC-80A90BD8C12C}" dt="2022-03-01T23:14:53.544" v="6155" actId="1076"/>
        <pc:sldMkLst>
          <pc:docMk/>
          <pc:sldMk cId="446175082" sldId="300"/>
        </pc:sldMkLst>
        <pc:spChg chg="add del">
          <ac:chgData name="Carlos Leonel Ramirez Martinez" userId="14d3900238d93848" providerId="LiveId" clId="{87CE09C9-15D9-4BBE-A5FC-80A90BD8C12C}" dt="2022-03-01T23:14:23.638" v="6119" actId="22"/>
          <ac:spMkLst>
            <pc:docMk/>
            <pc:sldMk cId="446175082" sldId="300"/>
            <ac:spMk id="7" creationId="{6E857221-8E53-4451-98ED-F2F5B249314A}"/>
          </ac:spMkLst>
        </pc:spChg>
        <pc:spChg chg="mod">
          <ac:chgData name="Carlos Leonel Ramirez Martinez" userId="14d3900238d93848" providerId="LiveId" clId="{87CE09C9-15D9-4BBE-A5FC-80A90BD8C12C}" dt="2022-03-01T23:14:41.957" v="6151" actId="20577"/>
          <ac:spMkLst>
            <pc:docMk/>
            <pc:sldMk cId="446175082" sldId="300"/>
            <ac:spMk id="9" creationId="{37F1F972-211C-4007-BB5B-BC3852AA90FD}"/>
          </ac:spMkLst>
        </pc:spChg>
        <pc:picChg chg="add mod">
          <ac:chgData name="Carlos Leonel Ramirez Martinez" userId="14d3900238d93848" providerId="LiveId" clId="{87CE09C9-15D9-4BBE-A5FC-80A90BD8C12C}" dt="2022-03-01T23:14:53.544" v="6155" actId="1076"/>
          <ac:picMkLst>
            <pc:docMk/>
            <pc:sldMk cId="446175082" sldId="300"/>
            <ac:picMk id="4" creationId="{5C4EFEDF-896E-4DEE-AA1A-128E0C42D326}"/>
          </ac:picMkLst>
        </pc:picChg>
      </pc:sldChg>
      <pc:sldChg chg="del">
        <pc:chgData name="Carlos Leonel Ramirez Martinez" userId="14d3900238d93848" providerId="LiveId" clId="{87CE09C9-15D9-4BBE-A5FC-80A90BD8C12C}" dt="2022-02-24T18:23:45.104" v="0" actId="47"/>
        <pc:sldMkLst>
          <pc:docMk/>
          <pc:sldMk cId="482175273" sldId="300"/>
        </pc:sldMkLst>
      </pc:sldChg>
      <pc:sldChg chg="del">
        <pc:chgData name="Carlos Leonel Ramirez Martinez" userId="14d3900238d93848" providerId="LiveId" clId="{87CE09C9-15D9-4BBE-A5FC-80A90BD8C12C}" dt="2022-02-24T18:23:45.104" v="0" actId="47"/>
        <pc:sldMkLst>
          <pc:docMk/>
          <pc:sldMk cId="2498462767" sldId="301"/>
        </pc:sldMkLst>
      </pc:sldChg>
      <pc:sldChg chg="addSp modSp add mod modNotesTx">
        <pc:chgData name="Carlos Leonel Ramirez Martinez" userId="14d3900238d93848" providerId="LiveId" clId="{87CE09C9-15D9-4BBE-A5FC-80A90BD8C12C}" dt="2022-03-01T23:17:17.184" v="6238" actId="1076"/>
        <pc:sldMkLst>
          <pc:docMk/>
          <pc:sldMk cId="4224182638" sldId="301"/>
        </pc:sldMkLst>
        <pc:spChg chg="mod">
          <ac:chgData name="Carlos Leonel Ramirez Martinez" userId="14d3900238d93848" providerId="LiveId" clId="{87CE09C9-15D9-4BBE-A5FC-80A90BD8C12C}" dt="2022-03-01T23:17:15.762" v="6237" actId="15"/>
          <ac:spMkLst>
            <pc:docMk/>
            <pc:sldMk cId="4224182638" sldId="301"/>
            <ac:spMk id="9" creationId="{37F1F972-211C-4007-BB5B-BC3852AA90FD}"/>
          </ac:spMkLst>
        </pc:spChg>
        <pc:picChg chg="add mod">
          <ac:chgData name="Carlos Leonel Ramirez Martinez" userId="14d3900238d93848" providerId="LiveId" clId="{87CE09C9-15D9-4BBE-A5FC-80A90BD8C12C}" dt="2022-03-01T23:17:17.184" v="6238" actId="1076"/>
          <ac:picMkLst>
            <pc:docMk/>
            <pc:sldMk cId="4224182638" sldId="301"/>
            <ac:picMk id="3" creationId="{3C86CA39-4625-477E-813C-F184282F0C6A}"/>
          </ac:picMkLst>
        </pc:picChg>
      </pc:sldChg>
      <pc:sldChg chg="addSp modSp add mod modNotesTx">
        <pc:chgData name="Carlos Leonel Ramirez Martinez" userId="14d3900238d93848" providerId="LiveId" clId="{87CE09C9-15D9-4BBE-A5FC-80A90BD8C12C}" dt="2022-03-01T23:20:00.543" v="6449" actId="1076"/>
        <pc:sldMkLst>
          <pc:docMk/>
          <pc:sldMk cId="3215175622" sldId="302"/>
        </pc:sldMkLst>
        <pc:spChg chg="mod">
          <ac:chgData name="Carlos Leonel Ramirez Martinez" userId="14d3900238d93848" providerId="LiveId" clId="{87CE09C9-15D9-4BBE-A5FC-80A90BD8C12C}" dt="2022-03-01T23:19:52.889" v="6446" actId="20577"/>
          <ac:spMkLst>
            <pc:docMk/>
            <pc:sldMk cId="3215175622" sldId="302"/>
            <ac:spMk id="9" creationId="{37F1F972-211C-4007-BB5B-BC3852AA90FD}"/>
          </ac:spMkLst>
        </pc:spChg>
        <pc:picChg chg="add mod">
          <ac:chgData name="Carlos Leonel Ramirez Martinez" userId="14d3900238d93848" providerId="LiveId" clId="{87CE09C9-15D9-4BBE-A5FC-80A90BD8C12C}" dt="2022-03-01T23:20:00.543" v="6449" actId="1076"/>
          <ac:picMkLst>
            <pc:docMk/>
            <pc:sldMk cId="3215175622" sldId="302"/>
            <ac:picMk id="3" creationId="{62A0722E-8889-422A-BADF-3EEDDBA42FF5}"/>
          </ac:picMkLst>
        </pc:picChg>
      </pc:sldChg>
      <pc:sldChg chg="del">
        <pc:chgData name="Carlos Leonel Ramirez Martinez" userId="14d3900238d93848" providerId="LiveId" clId="{87CE09C9-15D9-4BBE-A5FC-80A90BD8C12C}" dt="2022-02-24T18:23:45.104" v="0" actId="47"/>
        <pc:sldMkLst>
          <pc:docMk/>
          <pc:sldMk cId="4091411092" sldId="302"/>
        </pc:sldMkLst>
      </pc:sldChg>
      <pc:sldChg chg="del">
        <pc:chgData name="Carlos Leonel Ramirez Martinez" userId="14d3900238d93848" providerId="LiveId" clId="{87CE09C9-15D9-4BBE-A5FC-80A90BD8C12C}" dt="2022-02-24T18:23:45.104" v="0" actId="47"/>
        <pc:sldMkLst>
          <pc:docMk/>
          <pc:sldMk cId="2674563068" sldId="303"/>
        </pc:sldMkLst>
      </pc:sldChg>
      <pc:sldChg chg="addSp modSp add mod modNotesTx">
        <pc:chgData name="Carlos Leonel Ramirez Martinez" userId="14d3900238d93848" providerId="LiveId" clId="{87CE09C9-15D9-4BBE-A5FC-80A90BD8C12C}" dt="2022-03-08T22:25:45.001" v="29359" actId="20577"/>
        <pc:sldMkLst>
          <pc:docMk/>
          <pc:sldMk cId="3275853437" sldId="303"/>
        </pc:sldMkLst>
        <pc:spChg chg="mod">
          <ac:chgData name="Carlos Leonel Ramirez Martinez" userId="14d3900238d93848" providerId="LiveId" clId="{87CE09C9-15D9-4BBE-A5FC-80A90BD8C12C}" dt="2022-03-03T17:50:44.877" v="6683" actId="20577"/>
          <ac:spMkLst>
            <pc:docMk/>
            <pc:sldMk cId="3275853437" sldId="303"/>
            <ac:spMk id="8" creationId="{22D54359-CEE1-4E50-83C1-A3F73BE6CF31}"/>
          </ac:spMkLst>
        </pc:spChg>
        <pc:spChg chg="mod">
          <ac:chgData name="Carlos Leonel Ramirez Martinez" userId="14d3900238d93848" providerId="LiveId" clId="{87CE09C9-15D9-4BBE-A5FC-80A90BD8C12C}" dt="2022-03-03T17:56:19.463" v="6969" actId="20577"/>
          <ac:spMkLst>
            <pc:docMk/>
            <pc:sldMk cId="3275853437" sldId="303"/>
            <ac:spMk id="9" creationId="{37F1F972-211C-4007-BB5B-BC3852AA90FD}"/>
          </ac:spMkLst>
        </pc:spChg>
        <pc:picChg chg="add mod">
          <ac:chgData name="Carlos Leonel Ramirez Martinez" userId="14d3900238d93848" providerId="LiveId" clId="{87CE09C9-15D9-4BBE-A5FC-80A90BD8C12C}" dt="2022-03-03T17:56:31.125" v="6973" actId="1076"/>
          <ac:picMkLst>
            <pc:docMk/>
            <pc:sldMk cId="3275853437" sldId="303"/>
            <ac:picMk id="3" creationId="{70C93A1D-ADB5-4B06-8980-1BA34369D499}"/>
          </ac:picMkLst>
        </pc:picChg>
      </pc:sldChg>
      <pc:sldChg chg="add del">
        <pc:chgData name="Carlos Leonel Ramirez Martinez" userId="14d3900238d93848" providerId="LiveId" clId="{87CE09C9-15D9-4BBE-A5FC-80A90BD8C12C}" dt="2022-03-03T17:51:47.190" v="6685" actId="47"/>
        <pc:sldMkLst>
          <pc:docMk/>
          <pc:sldMk cId="1788137154" sldId="304"/>
        </pc:sldMkLst>
      </pc:sldChg>
      <pc:sldChg chg="del">
        <pc:chgData name="Carlos Leonel Ramirez Martinez" userId="14d3900238d93848" providerId="LiveId" clId="{87CE09C9-15D9-4BBE-A5FC-80A90BD8C12C}" dt="2022-02-24T18:23:45.104" v="0" actId="47"/>
        <pc:sldMkLst>
          <pc:docMk/>
          <pc:sldMk cId="2977602525" sldId="304"/>
        </pc:sldMkLst>
      </pc:sldChg>
      <pc:sldChg chg="del">
        <pc:chgData name="Carlos Leonel Ramirez Martinez" userId="14d3900238d93848" providerId="LiveId" clId="{87CE09C9-15D9-4BBE-A5FC-80A90BD8C12C}" dt="2022-02-24T18:23:45.104" v="0" actId="47"/>
        <pc:sldMkLst>
          <pc:docMk/>
          <pc:sldMk cId="1791918975" sldId="305"/>
        </pc:sldMkLst>
      </pc:sldChg>
      <pc:sldChg chg="delSp modSp add mod">
        <pc:chgData name="Carlos Leonel Ramirez Martinez" userId="14d3900238d93848" providerId="LiveId" clId="{87CE09C9-15D9-4BBE-A5FC-80A90BD8C12C}" dt="2022-03-01T22:50:30.241" v="5466" actId="113"/>
        <pc:sldMkLst>
          <pc:docMk/>
          <pc:sldMk cId="2637801096" sldId="305"/>
        </pc:sldMkLst>
        <pc:spChg chg="mod">
          <ac:chgData name="Carlos Leonel Ramirez Martinez" userId="14d3900238d93848" providerId="LiveId" clId="{87CE09C9-15D9-4BBE-A5FC-80A90BD8C12C}" dt="2022-03-01T22:50:30.241" v="5466" actId="113"/>
          <ac:spMkLst>
            <pc:docMk/>
            <pc:sldMk cId="2637801096" sldId="305"/>
            <ac:spMk id="9" creationId="{37F1F972-211C-4007-BB5B-BC3852AA90FD}"/>
          </ac:spMkLst>
        </pc:spChg>
        <pc:picChg chg="del">
          <ac:chgData name="Carlos Leonel Ramirez Martinez" userId="14d3900238d93848" providerId="LiveId" clId="{87CE09C9-15D9-4BBE-A5FC-80A90BD8C12C}" dt="2022-03-01T22:50:05.807" v="5455" actId="478"/>
          <ac:picMkLst>
            <pc:docMk/>
            <pc:sldMk cId="2637801096" sldId="305"/>
            <ac:picMk id="3" creationId="{21F272BE-6F6E-4A00-B575-77D5BB3DC447}"/>
          </ac:picMkLst>
        </pc:picChg>
      </pc:sldChg>
      <pc:sldChg chg="addSp modSp add mod">
        <pc:chgData name="Carlos Leonel Ramirez Martinez" userId="14d3900238d93848" providerId="LiveId" clId="{87CE09C9-15D9-4BBE-A5FC-80A90BD8C12C}" dt="2022-03-01T23:02:09.643" v="5982" actId="1076"/>
        <pc:sldMkLst>
          <pc:docMk/>
          <pc:sldMk cId="1594577914" sldId="306"/>
        </pc:sldMkLst>
        <pc:spChg chg="mod">
          <ac:chgData name="Carlos Leonel Ramirez Martinez" userId="14d3900238d93848" providerId="LiveId" clId="{87CE09C9-15D9-4BBE-A5FC-80A90BD8C12C}" dt="2022-03-01T23:01:49.440" v="5975" actId="27636"/>
          <ac:spMkLst>
            <pc:docMk/>
            <pc:sldMk cId="1594577914" sldId="306"/>
            <ac:spMk id="9" creationId="{37F1F972-211C-4007-BB5B-BC3852AA90FD}"/>
          </ac:spMkLst>
        </pc:spChg>
        <pc:picChg chg="add mod">
          <ac:chgData name="Carlos Leonel Ramirez Martinez" userId="14d3900238d93848" providerId="LiveId" clId="{87CE09C9-15D9-4BBE-A5FC-80A90BD8C12C}" dt="2022-03-01T23:02:09.643" v="5982" actId="1076"/>
          <ac:picMkLst>
            <pc:docMk/>
            <pc:sldMk cId="1594577914" sldId="306"/>
            <ac:picMk id="3" creationId="{E1E7005B-BD98-4DEF-8970-0CD33AD5F348}"/>
          </ac:picMkLst>
        </pc:picChg>
      </pc:sldChg>
      <pc:sldChg chg="del">
        <pc:chgData name="Carlos Leonel Ramirez Martinez" userId="14d3900238d93848" providerId="LiveId" clId="{87CE09C9-15D9-4BBE-A5FC-80A90BD8C12C}" dt="2022-02-24T18:23:45.104" v="0" actId="47"/>
        <pc:sldMkLst>
          <pc:docMk/>
          <pc:sldMk cId="3068478742" sldId="306"/>
        </pc:sldMkLst>
      </pc:sldChg>
      <pc:sldChg chg="del">
        <pc:chgData name="Carlos Leonel Ramirez Martinez" userId="14d3900238d93848" providerId="LiveId" clId="{87CE09C9-15D9-4BBE-A5FC-80A90BD8C12C}" dt="2022-02-24T18:23:45.104" v="0" actId="47"/>
        <pc:sldMkLst>
          <pc:docMk/>
          <pc:sldMk cId="160003860" sldId="307"/>
        </pc:sldMkLst>
      </pc:sldChg>
      <pc:sldChg chg="addSp delSp modSp add mod">
        <pc:chgData name="Carlos Leonel Ramirez Martinez" userId="14d3900238d93848" providerId="LiveId" clId="{87CE09C9-15D9-4BBE-A5FC-80A90BD8C12C}" dt="2022-03-01T23:22:03.746" v="6620" actId="113"/>
        <pc:sldMkLst>
          <pc:docMk/>
          <pc:sldMk cId="1590998571" sldId="307"/>
        </pc:sldMkLst>
        <pc:spChg chg="mod">
          <ac:chgData name="Carlos Leonel Ramirez Martinez" userId="14d3900238d93848" providerId="LiveId" clId="{87CE09C9-15D9-4BBE-A5FC-80A90BD8C12C}" dt="2022-03-01T23:06:41.404" v="6117" actId="313"/>
          <ac:spMkLst>
            <pc:docMk/>
            <pc:sldMk cId="1590998571" sldId="307"/>
            <ac:spMk id="9" creationId="{37F1F972-211C-4007-BB5B-BC3852AA90FD}"/>
          </ac:spMkLst>
        </pc:spChg>
        <pc:spChg chg="add mod">
          <ac:chgData name="Carlos Leonel Ramirez Martinez" userId="14d3900238d93848" providerId="LiveId" clId="{87CE09C9-15D9-4BBE-A5FC-80A90BD8C12C}" dt="2022-03-01T23:22:03.746" v="6620" actId="113"/>
          <ac:spMkLst>
            <pc:docMk/>
            <pc:sldMk cId="1590998571" sldId="307"/>
            <ac:spMk id="10" creationId="{2D7AA8B9-84AE-4DB0-9832-7F268BCD6C30}"/>
          </ac:spMkLst>
        </pc:spChg>
        <pc:picChg chg="del">
          <ac:chgData name="Carlos Leonel Ramirez Martinez" userId="14d3900238d93848" providerId="LiveId" clId="{87CE09C9-15D9-4BBE-A5FC-80A90BD8C12C}" dt="2022-03-01T23:05:36.155" v="6022" actId="478"/>
          <ac:picMkLst>
            <pc:docMk/>
            <pc:sldMk cId="1590998571" sldId="307"/>
            <ac:picMk id="3" creationId="{4CD04DCB-B938-4892-BC4F-4C7125B7AE00}"/>
          </ac:picMkLst>
        </pc:picChg>
        <pc:picChg chg="add mod">
          <ac:chgData name="Carlos Leonel Ramirez Martinez" userId="14d3900238d93848" providerId="LiveId" clId="{87CE09C9-15D9-4BBE-A5FC-80A90BD8C12C}" dt="2022-03-01T23:20:54.128" v="6452" actId="1076"/>
          <ac:picMkLst>
            <pc:docMk/>
            <pc:sldMk cId="1590998571" sldId="307"/>
            <ac:picMk id="4" creationId="{D3F0C136-4799-4ED7-A022-A57BC9E8FD13}"/>
          </ac:picMkLst>
        </pc:picChg>
        <pc:picChg chg="add mod">
          <ac:chgData name="Carlos Leonel Ramirez Martinez" userId="14d3900238d93848" providerId="LiveId" clId="{87CE09C9-15D9-4BBE-A5FC-80A90BD8C12C}" dt="2022-03-01T23:20:53.335" v="6451" actId="1076"/>
          <ac:picMkLst>
            <pc:docMk/>
            <pc:sldMk cId="1590998571" sldId="307"/>
            <ac:picMk id="7" creationId="{59675A86-68D4-4A42-BDDB-206FA9A9A7CD}"/>
          </ac:picMkLst>
        </pc:picChg>
      </pc:sldChg>
      <pc:sldChg chg="add del">
        <pc:chgData name="Carlos Leonel Ramirez Martinez" userId="14d3900238d93848" providerId="LiveId" clId="{87CE09C9-15D9-4BBE-A5FC-80A90BD8C12C}" dt="2022-03-01T23:01:50.739" v="5977"/>
        <pc:sldMkLst>
          <pc:docMk/>
          <pc:sldMk cId="3785477853" sldId="307"/>
        </pc:sldMkLst>
      </pc:sldChg>
      <pc:sldChg chg="modSp add mod">
        <pc:chgData name="Carlos Leonel Ramirez Martinez" userId="14d3900238d93848" providerId="LiveId" clId="{87CE09C9-15D9-4BBE-A5FC-80A90BD8C12C}" dt="2022-03-03T17:50:15.615" v="6658" actId="20577"/>
        <pc:sldMkLst>
          <pc:docMk/>
          <pc:sldMk cId="675142418" sldId="308"/>
        </pc:sldMkLst>
        <pc:spChg chg="mod">
          <ac:chgData name="Carlos Leonel Ramirez Martinez" userId="14d3900238d93848" providerId="LiveId" clId="{87CE09C9-15D9-4BBE-A5FC-80A90BD8C12C}" dt="2022-03-03T17:50:15.615" v="6658" actId="20577"/>
          <ac:spMkLst>
            <pc:docMk/>
            <pc:sldMk cId="675142418" sldId="308"/>
            <ac:spMk id="3" creationId="{00000000-0000-0000-0000-000000000000}"/>
          </ac:spMkLst>
        </pc:spChg>
      </pc:sldChg>
      <pc:sldChg chg="del">
        <pc:chgData name="Carlos Leonel Ramirez Martinez" userId="14d3900238d93848" providerId="LiveId" clId="{87CE09C9-15D9-4BBE-A5FC-80A90BD8C12C}" dt="2022-02-24T18:23:45.104" v="0" actId="47"/>
        <pc:sldMkLst>
          <pc:docMk/>
          <pc:sldMk cId="1520187931" sldId="308"/>
        </pc:sldMkLst>
      </pc:sldChg>
      <pc:sldChg chg="addSp modSp add mod">
        <pc:chgData name="Carlos Leonel Ramirez Martinez" userId="14d3900238d93848" providerId="LiveId" clId="{87CE09C9-15D9-4BBE-A5FC-80A90BD8C12C}" dt="2022-03-03T18:25:32.984" v="8041" actId="1076"/>
        <pc:sldMkLst>
          <pc:docMk/>
          <pc:sldMk cId="1118437152" sldId="309"/>
        </pc:sldMkLst>
        <pc:spChg chg="mod">
          <ac:chgData name="Carlos Leonel Ramirez Martinez" userId="14d3900238d93848" providerId="LiveId" clId="{87CE09C9-15D9-4BBE-A5FC-80A90BD8C12C}" dt="2022-03-03T18:25:00.390" v="8037" actId="12"/>
          <ac:spMkLst>
            <pc:docMk/>
            <pc:sldMk cId="1118437152" sldId="309"/>
            <ac:spMk id="9" creationId="{37F1F972-211C-4007-BB5B-BC3852AA90FD}"/>
          </ac:spMkLst>
        </pc:spChg>
        <pc:picChg chg="add mod">
          <ac:chgData name="Carlos Leonel Ramirez Martinez" userId="14d3900238d93848" providerId="LiveId" clId="{87CE09C9-15D9-4BBE-A5FC-80A90BD8C12C}" dt="2022-03-03T18:25:32.984" v="8041" actId="1076"/>
          <ac:picMkLst>
            <pc:docMk/>
            <pc:sldMk cId="1118437152" sldId="309"/>
            <ac:picMk id="3" creationId="{B15CA54B-2B94-4B36-949E-2A61B036C59F}"/>
          </ac:picMkLst>
        </pc:picChg>
      </pc:sldChg>
      <pc:sldChg chg="del">
        <pc:chgData name="Carlos Leonel Ramirez Martinez" userId="14d3900238d93848" providerId="LiveId" clId="{87CE09C9-15D9-4BBE-A5FC-80A90BD8C12C}" dt="2022-02-24T18:23:45.104" v="0" actId="47"/>
        <pc:sldMkLst>
          <pc:docMk/>
          <pc:sldMk cId="4101249056" sldId="309"/>
        </pc:sldMkLst>
      </pc:sldChg>
      <pc:sldChg chg="addSp modSp add mod">
        <pc:chgData name="Carlos Leonel Ramirez Martinez" userId="14d3900238d93848" providerId="LiveId" clId="{87CE09C9-15D9-4BBE-A5FC-80A90BD8C12C}" dt="2022-03-03T18:28:50.828" v="8482" actId="1076"/>
        <pc:sldMkLst>
          <pc:docMk/>
          <pc:sldMk cId="437854610" sldId="310"/>
        </pc:sldMkLst>
        <pc:spChg chg="mod">
          <ac:chgData name="Carlos Leonel Ramirez Martinez" userId="14d3900238d93848" providerId="LiveId" clId="{87CE09C9-15D9-4BBE-A5FC-80A90BD8C12C}" dt="2022-03-03T18:28:10.006" v="8477" actId="20577"/>
          <ac:spMkLst>
            <pc:docMk/>
            <pc:sldMk cId="437854610" sldId="310"/>
            <ac:spMk id="9" creationId="{37F1F972-211C-4007-BB5B-BC3852AA90FD}"/>
          </ac:spMkLst>
        </pc:spChg>
        <pc:picChg chg="add mod">
          <ac:chgData name="Carlos Leonel Ramirez Martinez" userId="14d3900238d93848" providerId="LiveId" clId="{87CE09C9-15D9-4BBE-A5FC-80A90BD8C12C}" dt="2022-03-03T18:28:50.828" v="8482" actId="1076"/>
          <ac:picMkLst>
            <pc:docMk/>
            <pc:sldMk cId="437854610" sldId="310"/>
            <ac:picMk id="3" creationId="{F2B1250A-EE08-4171-B83D-BEA5BEE73BF3}"/>
          </ac:picMkLst>
        </pc:picChg>
      </pc:sldChg>
      <pc:sldChg chg="del">
        <pc:chgData name="Carlos Leonel Ramirez Martinez" userId="14d3900238d93848" providerId="LiveId" clId="{87CE09C9-15D9-4BBE-A5FC-80A90BD8C12C}" dt="2022-02-24T18:23:45.104" v="0" actId="47"/>
        <pc:sldMkLst>
          <pc:docMk/>
          <pc:sldMk cId="532679090" sldId="310"/>
        </pc:sldMkLst>
      </pc:sldChg>
      <pc:sldChg chg="del">
        <pc:chgData name="Carlos Leonel Ramirez Martinez" userId="14d3900238d93848" providerId="LiveId" clId="{87CE09C9-15D9-4BBE-A5FC-80A90BD8C12C}" dt="2022-02-24T18:23:45.104" v="0" actId="47"/>
        <pc:sldMkLst>
          <pc:docMk/>
          <pc:sldMk cId="1999419765" sldId="311"/>
        </pc:sldMkLst>
      </pc:sldChg>
      <pc:sldChg chg="addSp modSp add mod replId modNotesTx">
        <pc:chgData name="Carlos Leonel Ramirez Martinez" userId="14d3900238d93848" providerId="LiveId" clId="{87CE09C9-15D9-4BBE-A5FC-80A90BD8C12C}" dt="2022-03-03T18:37:22.236" v="8927" actId="20577"/>
        <pc:sldMkLst>
          <pc:docMk/>
          <pc:sldMk cId="2839090689" sldId="311"/>
        </pc:sldMkLst>
        <pc:spChg chg="mod">
          <ac:chgData name="Carlos Leonel Ramirez Martinez" userId="14d3900238d93848" providerId="LiveId" clId="{87CE09C9-15D9-4BBE-A5FC-80A90BD8C12C}" dt="2022-03-03T18:37:22.236" v="8927" actId="20577"/>
          <ac:spMkLst>
            <pc:docMk/>
            <pc:sldMk cId="2839090689" sldId="311"/>
            <ac:spMk id="9" creationId="{37F1F972-211C-4007-BB5B-BC3852AA90FD}"/>
          </ac:spMkLst>
        </pc:spChg>
        <pc:picChg chg="add mod">
          <ac:chgData name="Carlos Leonel Ramirez Martinez" userId="14d3900238d93848" providerId="LiveId" clId="{87CE09C9-15D9-4BBE-A5FC-80A90BD8C12C}" dt="2022-03-03T18:35:03.549" v="8883" actId="1076"/>
          <ac:picMkLst>
            <pc:docMk/>
            <pc:sldMk cId="2839090689" sldId="311"/>
            <ac:picMk id="3" creationId="{D0020A0F-8D32-4021-A6A2-632EB3FEF439}"/>
          </ac:picMkLst>
        </pc:picChg>
      </pc:sldChg>
      <pc:sldChg chg="modSp add mod">
        <pc:chgData name="Carlos Leonel Ramirez Martinez" userId="14d3900238d93848" providerId="LiveId" clId="{87CE09C9-15D9-4BBE-A5FC-80A90BD8C12C}" dt="2022-03-03T19:31:02.479" v="10027" actId="20577"/>
        <pc:sldMkLst>
          <pc:docMk/>
          <pc:sldMk cId="1408471824" sldId="312"/>
        </pc:sldMkLst>
        <pc:spChg chg="mod">
          <ac:chgData name="Carlos Leonel Ramirez Martinez" userId="14d3900238d93848" providerId="LiveId" clId="{87CE09C9-15D9-4BBE-A5FC-80A90BD8C12C}" dt="2022-03-03T19:31:02.479" v="10027" actId="20577"/>
          <ac:spMkLst>
            <pc:docMk/>
            <pc:sldMk cId="1408471824" sldId="312"/>
            <ac:spMk id="9" creationId="{37F1F972-211C-4007-BB5B-BC3852AA90FD}"/>
          </ac:spMkLst>
        </pc:spChg>
      </pc:sldChg>
      <pc:sldChg chg="del">
        <pc:chgData name="Carlos Leonel Ramirez Martinez" userId="14d3900238d93848" providerId="LiveId" clId="{87CE09C9-15D9-4BBE-A5FC-80A90BD8C12C}" dt="2022-02-24T18:23:45.104" v="0" actId="47"/>
        <pc:sldMkLst>
          <pc:docMk/>
          <pc:sldMk cId="3518549210" sldId="312"/>
        </pc:sldMkLst>
      </pc:sldChg>
      <pc:sldChg chg="addSp modSp add mod replId">
        <pc:chgData name="Carlos Leonel Ramirez Martinez" userId="14d3900238d93848" providerId="LiveId" clId="{87CE09C9-15D9-4BBE-A5FC-80A90BD8C12C}" dt="2022-03-03T19:42:21.892" v="10398" actId="1076"/>
        <pc:sldMkLst>
          <pc:docMk/>
          <pc:sldMk cId="3064532417" sldId="313"/>
        </pc:sldMkLst>
        <pc:spChg chg="mod">
          <ac:chgData name="Carlos Leonel Ramirez Martinez" userId="14d3900238d93848" providerId="LiveId" clId="{87CE09C9-15D9-4BBE-A5FC-80A90BD8C12C}" dt="2022-03-03T19:42:07.502" v="10394" actId="20577"/>
          <ac:spMkLst>
            <pc:docMk/>
            <pc:sldMk cId="3064532417" sldId="313"/>
            <ac:spMk id="9" creationId="{37F1F972-211C-4007-BB5B-BC3852AA90FD}"/>
          </ac:spMkLst>
        </pc:spChg>
        <pc:picChg chg="add mod">
          <ac:chgData name="Carlos Leonel Ramirez Martinez" userId="14d3900238d93848" providerId="LiveId" clId="{87CE09C9-15D9-4BBE-A5FC-80A90BD8C12C}" dt="2022-03-03T19:42:21.892" v="10398" actId="1076"/>
          <ac:picMkLst>
            <pc:docMk/>
            <pc:sldMk cId="3064532417" sldId="313"/>
            <ac:picMk id="3" creationId="{E2C8CF67-C52E-4C5F-975F-2AD51277F40D}"/>
          </ac:picMkLst>
        </pc:picChg>
      </pc:sldChg>
      <pc:sldChg chg="del">
        <pc:chgData name="Carlos Leonel Ramirez Martinez" userId="14d3900238d93848" providerId="LiveId" clId="{87CE09C9-15D9-4BBE-A5FC-80A90BD8C12C}" dt="2022-02-24T18:23:45.104" v="0" actId="47"/>
        <pc:sldMkLst>
          <pc:docMk/>
          <pc:sldMk cId="3481122639" sldId="313"/>
        </pc:sldMkLst>
      </pc:sldChg>
      <pc:sldChg chg="addSp modSp add mod replId">
        <pc:chgData name="Carlos Leonel Ramirez Martinez" userId="14d3900238d93848" providerId="LiveId" clId="{87CE09C9-15D9-4BBE-A5FC-80A90BD8C12C}" dt="2022-03-03T19:43:38.317" v="10423" actId="1076"/>
        <pc:sldMkLst>
          <pc:docMk/>
          <pc:sldMk cId="1211351871" sldId="314"/>
        </pc:sldMkLst>
        <pc:spChg chg="mod">
          <ac:chgData name="Carlos Leonel Ramirez Martinez" userId="14d3900238d93848" providerId="LiveId" clId="{87CE09C9-15D9-4BBE-A5FC-80A90BD8C12C}" dt="2022-03-03T19:43:15.560" v="10419" actId="113"/>
          <ac:spMkLst>
            <pc:docMk/>
            <pc:sldMk cId="1211351871" sldId="314"/>
            <ac:spMk id="9" creationId="{37F1F972-211C-4007-BB5B-BC3852AA90FD}"/>
          </ac:spMkLst>
        </pc:spChg>
        <pc:picChg chg="add mod">
          <ac:chgData name="Carlos Leonel Ramirez Martinez" userId="14d3900238d93848" providerId="LiveId" clId="{87CE09C9-15D9-4BBE-A5FC-80A90BD8C12C}" dt="2022-03-03T19:43:38.317" v="10423" actId="1076"/>
          <ac:picMkLst>
            <pc:docMk/>
            <pc:sldMk cId="1211351871" sldId="314"/>
            <ac:picMk id="3" creationId="{752850FB-EEAE-48AA-A6A6-30D7C8150886}"/>
          </ac:picMkLst>
        </pc:picChg>
      </pc:sldChg>
      <pc:sldChg chg="del">
        <pc:chgData name="Carlos Leonel Ramirez Martinez" userId="14d3900238d93848" providerId="LiveId" clId="{87CE09C9-15D9-4BBE-A5FC-80A90BD8C12C}" dt="2022-02-24T18:23:45.104" v="0" actId="47"/>
        <pc:sldMkLst>
          <pc:docMk/>
          <pc:sldMk cId="1766156547" sldId="314"/>
        </pc:sldMkLst>
      </pc:sldChg>
      <pc:sldChg chg="del">
        <pc:chgData name="Carlos Leonel Ramirez Martinez" userId="14d3900238d93848" providerId="LiveId" clId="{87CE09C9-15D9-4BBE-A5FC-80A90BD8C12C}" dt="2022-02-24T18:23:45.104" v="0" actId="47"/>
        <pc:sldMkLst>
          <pc:docMk/>
          <pc:sldMk cId="1048045791" sldId="315"/>
        </pc:sldMkLst>
      </pc:sldChg>
      <pc:sldChg chg="addSp modSp add mod replId">
        <pc:chgData name="Carlos Leonel Ramirez Martinez" userId="14d3900238d93848" providerId="LiveId" clId="{87CE09C9-15D9-4BBE-A5FC-80A90BD8C12C}" dt="2022-03-03T19:45:34.972" v="10814" actId="1076"/>
        <pc:sldMkLst>
          <pc:docMk/>
          <pc:sldMk cId="2877553831" sldId="315"/>
        </pc:sldMkLst>
        <pc:spChg chg="mod">
          <ac:chgData name="Carlos Leonel Ramirez Martinez" userId="14d3900238d93848" providerId="LiveId" clId="{87CE09C9-15D9-4BBE-A5FC-80A90BD8C12C}" dt="2022-03-03T19:45:18.585" v="10808" actId="113"/>
          <ac:spMkLst>
            <pc:docMk/>
            <pc:sldMk cId="2877553831" sldId="315"/>
            <ac:spMk id="9" creationId="{37F1F972-211C-4007-BB5B-BC3852AA90FD}"/>
          </ac:spMkLst>
        </pc:spChg>
        <pc:picChg chg="add mod">
          <ac:chgData name="Carlos Leonel Ramirez Martinez" userId="14d3900238d93848" providerId="LiveId" clId="{87CE09C9-15D9-4BBE-A5FC-80A90BD8C12C}" dt="2022-03-03T19:45:34.972" v="10814" actId="1076"/>
          <ac:picMkLst>
            <pc:docMk/>
            <pc:sldMk cId="2877553831" sldId="315"/>
            <ac:picMk id="3" creationId="{76FB68EF-CF16-4F31-97E3-73DCBEE04CF6}"/>
          </ac:picMkLst>
        </pc:picChg>
      </pc:sldChg>
      <pc:sldChg chg="addSp modSp add mod">
        <pc:chgData name="Carlos Leonel Ramirez Martinez" userId="14d3900238d93848" providerId="LiveId" clId="{87CE09C9-15D9-4BBE-A5FC-80A90BD8C12C}" dt="2022-03-03T19:47:48.306" v="10987" actId="14100"/>
        <pc:sldMkLst>
          <pc:docMk/>
          <pc:sldMk cId="2047372214" sldId="316"/>
        </pc:sldMkLst>
        <pc:spChg chg="mod">
          <ac:chgData name="Carlos Leonel Ramirez Martinez" userId="14d3900238d93848" providerId="LiveId" clId="{87CE09C9-15D9-4BBE-A5FC-80A90BD8C12C}" dt="2022-03-03T19:47:34.180" v="10982" actId="5793"/>
          <ac:spMkLst>
            <pc:docMk/>
            <pc:sldMk cId="2047372214" sldId="316"/>
            <ac:spMk id="9" creationId="{37F1F972-211C-4007-BB5B-BC3852AA90FD}"/>
          </ac:spMkLst>
        </pc:spChg>
        <pc:picChg chg="add mod">
          <ac:chgData name="Carlos Leonel Ramirez Martinez" userId="14d3900238d93848" providerId="LiveId" clId="{87CE09C9-15D9-4BBE-A5FC-80A90BD8C12C}" dt="2022-03-03T19:47:48.306" v="10987" actId="14100"/>
          <ac:picMkLst>
            <pc:docMk/>
            <pc:sldMk cId="2047372214" sldId="316"/>
            <ac:picMk id="3" creationId="{9B910825-21F0-47AD-8DEF-5D8396364CDE}"/>
          </ac:picMkLst>
        </pc:picChg>
      </pc:sldChg>
      <pc:sldChg chg="del">
        <pc:chgData name="Carlos Leonel Ramirez Martinez" userId="14d3900238d93848" providerId="LiveId" clId="{87CE09C9-15D9-4BBE-A5FC-80A90BD8C12C}" dt="2022-02-24T18:23:45.104" v="0" actId="47"/>
        <pc:sldMkLst>
          <pc:docMk/>
          <pc:sldMk cId="3169895060" sldId="316"/>
        </pc:sldMkLst>
      </pc:sldChg>
      <pc:sldChg chg="modSp add mod ord replId">
        <pc:chgData name="Carlos Leonel Ramirez Martinez" userId="14d3900238d93848" providerId="LiveId" clId="{87CE09C9-15D9-4BBE-A5FC-80A90BD8C12C}" dt="2022-03-03T17:55:10.423" v="6738"/>
        <pc:sldMkLst>
          <pc:docMk/>
          <pc:sldMk cId="2186626776" sldId="317"/>
        </pc:sldMkLst>
        <pc:spChg chg="mod">
          <ac:chgData name="Carlos Leonel Ramirez Martinez" userId="14d3900238d93848" providerId="LiveId" clId="{87CE09C9-15D9-4BBE-A5FC-80A90BD8C12C}" dt="2022-03-03T17:53:47.273" v="6730" actId="14"/>
          <ac:spMkLst>
            <pc:docMk/>
            <pc:sldMk cId="2186626776" sldId="317"/>
            <ac:spMk id="9" creationId="{37F1F972-211C-4007-BB5B-BC3852AA90FD}"/>
          </ac:spMkLst>
        </pc:spChg>
      </pc:sldChg>
      <pc:sldChg chg="del">
        <pc:chgData name="Carlos Leonel Ramirez Martinez" userId="14d3900238d93848" providerId="LiveId" clId="{87CE09C9-15D9-4BBE-A5FC-80A90BD8C12C}" dt="2022-02-24T18:23:45.104" v="0" actId="47"/>
        <pc:sldMkLst>
          <pc:docMk/>
          <pc:sldMk cId="2835114468" sldId="317"/>
        </pc:sldMkLst>
      </pc:sldChg>
      <pc:sldChg chg="addSp modSp add mod replId">
        <pc:chgData name="Carlos Leonel Ramirez Martinez" userId="14d3900238d93848" providerId="LiveId" clId="{87CE09C9-15D9-4BBE-A5FC-80A90BD8C12C}" dt="2022-03-03T19:52:20.034" v="11651" actId="1076"/>
        <pc:sldMkLst>
          <pc:docMk/>
          <pc:sldMk cId="1948786421" sldId="318"/>
        </pc:sldMkLst>
        <pc:spChg chg="mod">
          <ac:chgData name="Carlos Leonel Ramirez Martinez" userId="14d3900238d93848" providerId="LiveId" clId="{87CE09C9-15D9-4BBE-A5FC-80A90BD8C12C}" dt="2022-03-03T19:52:15.035" v="11647" actId="20577"/>
          <ac:spMkLst>
            <pc:docMk/>
            <pc:sldMk cId="1948786421" sldId="318"/>
            <ac:spMk id="9" creationId="{37F1F972-211C-4007-BB5B-BC3852AA90FD}"/>
          </ac:spMkLst>
        </pc:spChg>
        <pc:picChg chg="add mod">
          <ac:chgData name="Carlos Leonel Ramirez Martinez" userId="14d3900238d93848" providerId="LiveId" clId="{87CE09C9-15D9-4BBE-A5FC-80A90BD8C12C}" dt="2022-03-03T19:52:20.034" v="11651" actId="1076"/>
          <ac:picMkLst>
            <pc:docMk/>
            <pc:sldMk cId="1948786421" sldId="318"/>
            <ac:picMk id="3" creationId="{27F8A267-D61B-42B9-8E96-AA34800BD23C}"/>
          </ac:picMkLst>
        </pc:picChg>
      </pc:sldChg>
      <pc:sldChg chg="del">
        <pc:chgData name="Carlos Leonel Ramirez Martinez" userId="14d3900238d93848" providerId="LiveId" clId="{87CE09C9-15D9-4BBE-A5FC-80A90BD8C12C}" dt="2022-02-24T18:23:45.104" v="0" actId="47"/>
        <pc:sldMkLst>
          <pc:docMk/>
          <pc:sldMk cId="1975149396" sldId="318"/>
        </pc:sldMkLst>
      </pc:sldChg>
      <pc:sldChg chg="addSp modSp add mod replId">
        <pc:chgData name="Carlos Leonel Ramirez Martinez" userId="14d3900238d93848" providerId="LiveId" clId="{87CE09C9-15D9-4BBE-A5FC-80A90BD8C12C}" dt="2022-03-03T19:55:04.105" v="11724" actId="1076"/>
        <pc:sldMkLst>
          <pc:docMk/>
          <pc:sldMk cId="2098407328" sldId="319"/>
        </pc:sldMkLst>
        <pc:spChg chg="mod">
          <ac:chgData name="Carlos Leonel Ramirez Martinez" userId="14d3900238d93848" providerId="LiveId" clId="{87CE09C9-15D9-4BBE-A5FC-80A90BD8C12C}" dt="2022-03-03T19:54:59.054" v="11720" actId="20577"/>
          <ac:spMkLst>
            <pc:docMk/>
            <pc:sldMk cId="2098407328" sldId="319"/>
            <ac:spMk id="9" creationId="{37F1F972-211C-4007-BB5B-BC3852AA90FD}"/>
          </ac:spMkLst>
        </pc:spChg>
        <pc:picChg chg="add mod">
          <ac:chgData name="Carlos Leonel Ramirez Martinez" userId="14d3900238d93848" providerId="LiveId" clId="{87CE09C9-15D9-4BBE-A5FC-80A90BD8C12C}" dt="2022-03-03T19:55:04.105" v="11724" actId="1076"/>
          <ac:picMkLst>
            <pc:docMk/>
            <pc:sldMk cId="2098407328" sldId="319"/>
            <ac:picMk id="3" creationId="{372A5CBB-17E1-4D37-AA9B-6FC7595D0A39}"/>
          </ac:picMkLst>
        </pc:picChg>
      </pc:sldChg>
      <pc:sldChg chg="del">
        <pc:chgData name="Carlos Leonel Ramirez Martinez" userId="14d3900238d93848" providerId="LiveId" clId="{87CE09C9-15D9-4BBE-A5FC-80A90BD8C12C}" dt="2022-02-24T18:23:45.104" v="0" actId="47"/>
        <pc:sldMkLst>
          <pc:docMk/>
          <pc:sldMk cId="3663120860" sldId="319"/>
        </pc:sldMkLst>
      </pc:sldChg>
      <pc:sldChg chg="del">
        <pc:chgData name="Carlos Leonel Ramirez Martinez" userId="14d3900238d93848" providerId="LiveId" clId="{87CE09C9-15D9-4BBE-A5FC-80A90BD8C12C}" dt="2022-02-24T18:23:45.104" v="0" actId="47"/>
        <pc:sldMkLst>
          <pc:docMk/>
          <pc:sldMk cId="541574990" sldId="320"/>
        </pc:sldMkLst>
      </pc:sldChg>
      <pc:sldChg chg="modSp add mod replId">
        <pc:chgData name="Carlos Leonel Ramirez Martinez" userId="14d3900238d93848" providerId="LiveId" clId="{87CE09C9-15D9-4BBE-A5FC-80A90BD8C12C}" dt="2022-03-03T21:03:05.440" v="12050" actId="113"/>
        <pc:sldMkLst>
          <pc:docMk/>
          <pc:sldMk cId="2522602231" sldId="320"/>
        </pc:sldMkLst>
        <pc:spChg chg="mod">
          <ac:chgData name="Carlos Leonel Ramirez Martinez" userId="14d3900238d93848" providerId="LiveId" clId="{87CE09C9-15D9-4BBE-A5FC-80A90BD8C12C}" dt="2022-03-03T21:03:05.440" v="12050" actId="113"/>
          <ac:spMkLst>
            <pc:docMk/>
            <pc:sldMk cId="2522602231" sldId="320"/>
            <ac:spMk id="9" creationId="{37F1F972-211C-4007-BB5B-BC3852AA90FD}"/>
          </ac:spMkLst>
        </pc:spChg>
      </pc:sldChg>
      <pc:sldChg chg="addSp modSp add mod replId">
        <pc:chgData name="Carlos Leonel Ramirez Martinez" userId="14d3900238d93848" providerId="LiveId" clId="{87CE09C9-15D9-4BBE-A5FC-80A90BD8C12C}" dt="2022-03-03T22:29:35.367" v="12825" actId="1076"/>
        <pc:sldMkLst>
          <pc:docMk/>
          <pc:sldMk cId="755030037" sldId="321"/>
        </pc:sldMkLst>
        <pc:spChg chg="mod">
          <ac:chgData name="Carlos Leonel Ramirez Martinez" userId="14d3900238d93848" providerId="LiveId" clId="{87CE09C9-15D9-4BBE-A5FC-80A90BD8C12C}" dt="2022-03-03T22:29:11.726" v="12821" actId="20577"/>
          <ac:spMkLst>
            <pc:docMk/>
            <pc:sldMk cId="755030037" sldId="321"/>
            <ac:spMk id="9" creationId="{37F1F972-211C-4007-BB5B-BC3852AA90FD}"/>
          </ac:spMkLst>
        </pc:spChg>
        <pc:picChg chg="add mod">
          <ac:chgData name="Carlos Leonel Ramirez Martinez" userId="14d3900238d93848" providerId="LiveId" clId="{87CE09C9-15D9-4BBE-A5FC-80A90BD8C12C}" dt="2022-03-03T22:29:35.367" v="12825" actId="1076"/>
          <ac:picMkLst>
            <pc:docMk/>
            <pc:sldMk cId="755030037" sldId="321"/>
            <ac:picMk id="3" creationId="{ED130E8F-9013-4F16-8917-CD2743EA5AD9}"/>
          </ac:picMkLst>
        </pc:picChg>
      </pc:sldChg>
      <pc:sldChg chg="del">
        <pc:chgData name="Carlos Leonel Ramirez Martinez" userId="14d3900238d93848" providerId="LiveId" clId="{87CE09C9-15D9-4BBE-A5FC-80A90BD8C12C}" dt="2022-02-24T18:23:45.104" v="0" actId="47"/>
        <pc:sldMkLst>
          <pc:docMk/>
          <pc:sldMk cId="3712763911" sldId="321"/>
        </pc:sldMkLst>
      </pc:sldChg>
      <pc:sldChg chg="del">
        <pc:chgData name="Carlos Leonel Ramirez Martinez" userId="14d3900238d93848" providerId="LiveId" clId="{87CE09C9-15D9-4BBE-A5FC-80A90BD8C12C}" dt="2022-02-24T18:23:45.104" v="0" actId="47"/>
        <pc:sldMkLst>
          <pc:docMk/>
          <pc:sldMk cId="965112366" sldId="322"/>
        </pc:sldMkLst>
      </pc:sldChg>
      <pc:sldChg chg="addSp modSp add mod replId">
        <pc:chgData name="Carlos Leonel Ramirez Martinez" userId="14d3900238d93848" providerId="LiveId" clId="{87CE09C9-15D9-4BBE-A5FC-80A90BD8C12C}" dt="2022-03-03T22:31:15.182" v="12956" actId="1076"/>
        <pc:sldMkLst>
          <pc:docMk/>
          <pc:sldMk cId="3217753914" sldId="322"/>
        </pc:sldMkLst>
        <pc:spChg chg="mod">
          <ac:chgData name="Carlos Leonel Ramirez Martinez" userId="14d3900238d93848" providerId="LiveId" clId="{87CE09C9-15D9-4BBE-A5FC-80A90BD8C12C}" dt="2022-03-03T22:31:10.311" v="12955" actId="20577"/>
          <ac:spMkLst>
            <pc:docMk/>
            <pc:sldMk cId="3217753914" sldId="322"/>
            <ac:spMk id="9" creationId="{37F1F972-211C-4007-BB5B-BC3852AA90FD}"/>
          </ac:spMkLst>
        </pc:spChg>
        <pc:picChg chg="add mod">
          <ac:chgData name="Carlos Leonel Ramirez Martinez" userId="14d3900238d93848" providerId="LiveId" clId="{87CE09C9-15D9-4BBE-A5FC-80A90BD8C12C}" dt="2022-03-03T22:31:15.182" v="12956" actId="1076"/>
          <ac:picMkLst>
            <pc:docMk/>
            <pc:sldMk cId="3217753914" sldId="322"/>
            <ac:picMk id="3" creationId="{7A36AA1F-091E-4B9C-BC83-FE79C768F85A}"/>
          </ac:picMkLst>
        </pc:picChg>
      </pc:sldChg>
      <pc:sldChg chg="addSp delSp modSp add mod replId">
        <pc:chgData name="Carlos Leonel Ramirez Martinez" userId="14d3900238d93848" providerId="LiveId" clId="{87CE09C9-15D9-4BBE-A5FC-80A90BD8C12C}" dt="2022-03-03T22:33:46.412" v="13398" actId="1076"/>
        <pc:sldMkLst>
          <pc:docMk/>
          <pc:sldMk cId="1531081308" sldId="323"/>
        </pc:sldMkLst>
        <pc:spChg chg="mod">
          <ac:chgData name="Carlos Leonel Ramirez Martinez" userId="14d3900238d93848" providerId="LiveId" clId="{87CE09C9-15D9-4BBE-A5FC-80A90BD8C12C}" dt="2022-03-03T22:33:30.552" v="13396" actId="20577"/>
          <ac:spMkLst>
            <pc:docMk/>
            <pc:sldMk cId="1531081308" sldId="323"/>
            <ac:spMk id="9" creationId="{37F1F972-211C-4007-BB5B-BC3852AA90FD}"/>
          </ac:spMkLst>
        </pc:spChg>
        <pc:picChg chg="add del mod">
          <ac:chgData name="Carlos Leonel Ramirez Martinez" userId="14d3900238d93848" providerId="LiveId" clId="{87CE09C9-15D9-4BBE-A5FC-80A90BD8C12C}" dt="2022-03-03T22:33:02.270" v="13283" actId="478"/>
          <ac:picMkLst>
            <pc:docMk/>
            <pc:sldMk cId="1531081308" sldId="323"/>
            <ac:picMk id="3" creationId="{DC593813-5C27-4579-84DE-707A4856DDCD}"/>
          </ac:picMkLst>
        </pc:picChg>
        <pc:picChg chg="add mod">
          <ac:chgData name="Carlos Leonel Ramirez Martinez" userId="14d3900238d93848" providerId="LiveId" clId="{87CE09C9-15D9-4BBE-A5FC-80A90BD8C12C}" dt="2022-03-03T22:33:46.412" v="13398" actId="1076"/>
          <ac:picMkLst>
            <pc:docMk/>
            <pc:sldMk cId="1531081308" sldId="323"/>
            <ac:picMk id="5" creationId="{182E10D0-0CEA-4332-BC1C-0E45AAF996A7}"/>
          </ac:picMkLst>
        </pc:picChg>
      </pc:sldChg>
      <pc:sldChg chg="del">
        <pc:chgData name="Carlos Leonel Ramirez Martinez" userId="14d3900238d93848" providerId="LiveId" clId="{87CE09C9-15D9-4BBE-A5FC-80A90BD8C12C}" dt="2022-02-24T18:23:45.104" v="0" actId="47"/>
        <pc:sldMkLst>
          <pc:docMk/>
          <pc:sldMk cId="4149491410" sldId="323"/>
        </pc:sldMkLst>
      </pc:sldChg>
      <pc:sldChg chg="del">
        <pc:chgData name="Carlos Leonel Ramirez Martinez" userId="14d3900238d93848" providerId="LiveId" clId="{87CE09C9-15D9-4BBE-A5FC-80A90BD8C12C}" dt="2022-02-24T18:23:45.104" v="0" actId="47"/>
        <pc:sldMkLst>
          <pc:docMk/>
          <pc:sldMk cId="530146288" sldId="324"/>
        </pc:sldMkLst>
      </pc:sldChg>
      <pc:sldChg chg="addSp modSp add mod">
        <pc:chgData name="Carlos Leonel Ramirez Martinez" userId="14d3900238d93848" providerId="LiveId" clId="{87CE09C9-15D9-4BBE-A5FC-80A90BD8C12C}" dt="2022-03-03T22:48:52.882" v="13524" actId="1076"/>
        <pc:sldMkLst>
          <pc:docMk/>
          <pc:sldMk cId="885377767" sldId="324"/>
        </pc:sldMkLst>
        <pc:spChg chg="mod">
          <ac:chgData name="Carlos Leonel Ramirez Martinez" userId="14d3900238d93848" providerId="LiveId" clId="{87CE09C9-15D9-4BBE-A5FC-80A90BD8C12C}" dt="2022-03-03T22:48:37.563" v="13520" actId="20577"/>
          <ac:spMkLst>
            <pc:docMk/>
            <pc:sldMk cId="885377767" sldId="324"/>
            <ac:spMk id="9" creationId="{37F1F972-211C-4007-BB5B-BC3852AA90FD}"/>
          </ac:spMkLst>
        </pc:spChg>
        <pc:picChg chg="add mod">
          <ac:chgData name="Carlos Leonel Ramirez Martinez" userId="14d3900238d93848" providerId="LiveId" clId="{87CE09C9-15D9-4BBE-A5FC-80A90BD8C12C}" dt="2022-03-03T22:48:52.882" v="13524" actId="1076"/>
          <ac:picMkLst>
            <pc:docMk/>
            <pc:sldMk cId="885377767" sldId="324"/>
            <ac:picMk id="3" creationId="{A34A983E-D86F-4E79-A414-F7A9B07C3B38}"/>
          </ac:picMkLst>
        </pc:picChg>
      </pc:sldChg>
      <pc:sldChg chg="addSp modSp add mod replId">
        <pc:chgData name="Carlos Leonel Ramirez Martinez" userId="14d3900238d93848" providerId="LiveId" clId="{87CE09C9-15D9-4BBE-A5FC-80A90BD8C12C}" dt="2022-03-03T23:11:42.628" v="14871" actId="1076"/>
        <pc:sldMkLst>
          <pc:docMk/>
          <pc:sldMk cId="3244591509" sldId="325"/>
        </pc:sldMkLst>
        <pc:spChg chg="mod">
          <ac:chgData name="Carlos Leonel Ramirez Martinez" userId="14d3900238d93848" providerId="LiveId" clId="{87CE09C9-15D9-4BBE-A5FC-80A90BD8C12C}" dt="2022-03-03T23:10:21.023" v="14857" actId="20577"/>
          <ac:spMkLst>
            <pc:docMk/>
            <pc:sldMk cId="3244591509" sldId="325"/>
            <ac:spMk id="9" creationId="{37F1F972-211C-4007-BB5B-BC3852AA90FD}"/>
          </ac:spMkLst>
        </pc:spChg>
        <pc:picChg chg="add mod">
          <ac:chgData name="Carlos Leonel Ramirez Martinez" userId="14d3900238d93848" providerId="LiveId" clId="{87CE09C9-15D9-4BBE-A5FC-80A90BD8C12C}" dt="2022-03-03T23:11:42.628" v="14871" actId="1076"/>
          <ac:picMkLst>
            <pc:docMk/>
            <pc:sldMk cId="3244591509" sldId="325"/>
            <ac:picMk id="3" creationId="{2BC09027-E0A0-4FB7-9942-D17F13706706}"/>
          </ac:picMkLst>
        </pc:picChg>
        <pc:picChg chg="add mod">
          <ac:chgData name="Carlos Leonel Ramirez Martinez" userId="14d3900238d93848" providerId="LiveId" clId="{87CE09C9-15D9-4BBE-A5FC-80A90BD8C12C}" dt="2022-03-03T23:11:39.339" v="14868" actId="1076"/>
          <ac:picMkLst>
            <pc:docMk/>
            <pc:sldMk cId="3244591509" sldId="325"/>
            <ac:picMk id="1026" creationId="{351E087A-C8E6-42F4-886B-9100C808DD0F}"/>
          </ac:picMkLst>
        </pc:picChg>
      </pc:sldChg>
      <pc:sldChg chg="del">
        <pc:chgData name="Carlos Leonel Ramirez Martinez" userId="14d3900238d93848" providerId="LiveId" clId="{87CE09C9-15D9-4BBE-A5FC-80A90BD8C12C}" dt="2022-02-24T18:23:45.104" v="0" actId="47"/>
        <pc:sldMkLst>
          <pc:docMk/>
          <pc:sldMk cId="4264062779" sldId="325"/>
        </pc:sldMkLst>
      </pc:sldChg>
      <pc:sldChg chg="addSp modSp add mod replId">
        <pc:chgData name="Carlos Leonel Ramirez Martinez" userId="14d3900238d93848" providerId="LiveId" clId="{87CE09C9-15D9-4BBE-A5FC-80A90BD8C12C}" dt="2022-03-03T23:13:09.132" v="14880" actId="1076"/>
        <pc:sldMkLst>
          <pc:docMk/>
          <pc:sldMk cId="1429285399" sldId="326"/>
        </pc:sldMkLst>
        <pc:spChg chg="mod">
          <ac:chgData name="Carlos Leonel Ramirez Martinez" userId="14d3900238d93848" providerId="LiveId" clId="{87CE09C9-15D9-4BBE-A5FC-80A90BD8C12C}" dt="2022-03-03T23:13:06.672" v="14879" actId="15"/>
          <ac:spMkLst>
            <pc:docMk/>
            <pc:sldMk cId="1429285399" sldId="326"/>
            <ac:spMk id="9" creationId="{37F1F972-211C-4007-BB5B-BC3852AA90FD}"/>
          </ac:spMkLst>
        </pc:spChg>
        <pc:picChg chg="add mod">
          <ac:chgData name="Carlos Leonel Ramirez Martinez" userId="14d3900238d93848" providerId="LiveId" clId="{87CE09C9-15D9-4BBE-A5FC-80A90BD8C12C}" dt="2022-03-03T23:13:09.132" v="14880" actId="1076"/>
          <ac:picMkLst>
            <pc:docMk/>
            <pc:sldMk cId="1429285399" sldId="326"/>
            <ac:picMk id="3" creationId="{AD5B85A0-55C6-41FE-BC64-09175B49943D}"/>
          </ac:picMkLst>
        </pc:picChg>
      </pc:sldChg>
      <pc:sldChg chg="del">
        <pc:chgData name="Carlos Leonel Ramirez Martinez" userId="14d3900238d93848" providerId="LiveId" clId="{87CE09C9-15D9-4BBE-A5FC-80A90BD8C12C}" dt="2022-02-24T18:23:45.104" v="0" actId="47"/>
        <pc:sldMkLst>
          <pc:docMk/>
          <pc:sldMk cId="2363159162" sldId="326"/>
        </pc:sldMkLst>
      </pc:sldChg>
      <pc:sldChg chg="del">
        <pc:chgData name="Carlos Leonel Ramirez Martinez" userId="14d3900238d93848" providerId="LiveId" clId="{87CE09C9-15D9-4BBE-A5FC-80A90BD8C12C}" dt="2022-02-24T18:23:45.104" v="0" actId="47"/>
        <pc:sldMkLst>
          <pc:docMk/>
          <pc:sldMk cId="1260752073" sldId="327"/>
        </pc:sldMkLst>
      </pc:sldChg>
      <pc:sldChg chg="addSp modSp add mod replId">
        <pc:chgData name="Carlos Leonel Ramirez Martinez" userId="14d3900238d93848" providerId="LiveId" clId="{87CE09C9-15D9-4BBE-A5FC-80A90BD8C12C}" dt="2022-03-03T23:15:41.499" v="15269" actId="1076"/>
        <pc:sldMkLst>
          <pc:docMk/>
          <pc:sldMk cId="4221805208" sldId="327"/>
        </pc:sldMkLst>
        <pc:spChg chg="mod">
          <ac:chgData name="Carlos Leonel Ramirez Martinez" userId="14d3900238d93848" providerId="LiveId" clId="{87CE09C9-15D9-4BBE-A5FC-80A90BD8C12C}" dt="2022-03-03T23:15:26.350" v="15262" actId="20577"/>
          <ac:spMkLst>
            <pc:docMk/>
            <pc:sldMk cId="4221805208" sldId="327"/>
            <ac:spMk id="9" creationId="{37F1F972-211C-4007-BB5B-BC3852AA90FD}"/>
          </ac:spMkLst>
        </pc:spChg>
        <pc:picChg chg="add mod">
          <ac:chgData name="Carlos Leonel Ramirez Martinez" userId="14d3900238d93848" providerId="LiveId" clId="{87CE09C9-15D9-4BBE-A5FC-80A90BD8C12C}" dt="2022-03-03T23:15:40.350" v="15268" actId="14100"/>
          <ac:picMkLst>
            <pc:docMk/>
            <pc:sldMk cId="4221805208" sldId="327"/>
            <ac:picMk id="3" creationId="{07F3E47F-75D1-4C97-9D13-9601050F75B9}"/>
          </ac:picMkLst>
        </pc:picChg>
        <pc:picChg chg="add mod">
          <ac:chgData name="Carlos Leonel Ramirez Martinez" userId="14d3900238d93848" providerId="LiveId" clId="{87CE09C9-15D9-4BBE-A5FC-80A90BD8C12C}" dt="2022-03-03T23:15:41.499" v="15269" actId="1076"/>
          <ac:picMkLst>
            <pc:docMk/>
            <pc:sldMk cId="4221805208" sldId="327"/>
            <ac:picMk id="5" creationId="{0781D4E0-2BEC-49E6-A485-8A6291A9DF2E}"/>
          </ac:picMkLst>
        </pc:picChg>
      </pc:sldChg>
      <pc:sldChg chg="addSp modSp add mod replId">
        <pc:chgData name="Carlos Leonel Ramirez Martinez" userId="14d3900238d93848" providerId="LiveId" clId="{87CE09C9-15D9-4BBE-A5FC-80A90BD8C12C}" dt="2022-03-03T23:17:05.228" v="15482" actId="6549"/>
        <pc:sldMkLst>
          <pc:docMk/>
          <pc:sldMk cId="336703845" sldId="328"/>
        </pc:sldMkLst>
        <pc:spChg chg="mod">
          <ac:chgData name="Carlos Leonel Ramirez Martinez" userId="14d3900238d93848" providerId="LiveId" clId="{87CE09C9-15D9-4BBE-A5FC-80A90BD8C12C}" dt="2022-03-03T23:17:05.228" v="15482" actId="6549"/>
          <ac:spMkLst>
            <pc:docMk/>
            <pc:sldMk cId="336703845" sldId="328"/>
            <ac:spMk id="9" creationId="{37F1F972-211C-4007-BB5B-BC3852AA90FD}"/>
          </ac:spMkLst>
        </pc:spChg>
        <pc:picChg chg="add mod">
          <ac:chgData name="Carlos Leonel Ramirez Martinez" userId="14d3900238d93848" providerId="LiveId" clId="{87CE09C9-15D9-4BBE-A5FC-80A90BD8C12C}" dt="2022-03-03T23:16:10.571" v="15294" actId="1076"/>
          <ac:picMkLst>
            <pc:docMk/>
            <pc:sldMk cId="336703845" sldId="328"/>
            <ac:picMk id="3" creationId="{1995EF0F-FA8A-4BAB-A679-59CA1CB62164}"/>
          </ac:picMkLst>
        </pc:picChg>
      </pc:sldChg>
      <pc:sldChg chg="del">
        <pc:chgData name="Carlos Leonel Ramirez Martinez" userId="14d3900238d93848" providerId="LiveId" clId="{87CE09C9-15D9-4BBE-A5FC-80A90BD8C12C}" dt="2022-02-24T18:23:45.104" v="0" actId="47"/>
        <pc:sldMkLst>
          <pc:docMk/>
          <pc:sldMk cId="2124517630" sldId="328"/>
        </pc:sldMkLst>
      </pc:sldChg>
      <pc:sldChg chg="addSp modSp add mod replId">
        <pc:chgData name="Carlos Leonel Ramirez Martinez" userId="14d3900238d93848" providerId="LiveId" clId="{87CE09C9-15D9-4BBE-A5FC-80A90BD8C12C}" dt="2022-03-03T23:19:30.498" v="15718" actId="1076"/>
        <pc:sldMkLst>
          <pc:docMk/>
          <pc:sldMk cId="2969573031" sldId="329"/>
        </pc:sldMkLst>
        <pc:spChg chg="mod">
          <ac:chgData name="Carlos Leonel Ramirez Martinez" userId="14d3900238d93848" providerId="LiveId" clId="{87CE09C9-15D9-4BBE-A5FC-80A90BD8C12C}" dt="2022-03-03T23:19:20.085" v="15716" actId="20577"/>
          <ac:spMkLst>
            <pc:docMk/>
            <pc:sldMk cId="2969573031" sldId="329"/>
            <ac:spMk id="9" creationId="{37F1F972-211C-4007-BB5B-BC3852AA90FD}"/>
          </ac:spMkLst>
        </pc:spChg>
        <pc:picChg chg="add mod">
          <ac:chgData name="Carlos Leonel Ramirez Martinez" userId="14d3900238d93848" providerId="LiveId" clId="{87CE09C9-15D9-4BBE-A5FC-80A90BD8C12C}" dt="2022-03-03T23:19:30.498" v="15718" actId="1076"/>
          <ac:picMkLst>
            <pc:docMk/>
            <pc:sldMk cId="2969573031" sldId="329"/>
            <ac:picMk id="3" creationId="{328A4A59-1788-4221-9037-D52B84F52A13}"/>
          </ac:picMkLst>
        </pc:picChg>
      </pc:sldChg>
      <pc:sldChg chg="del">
        <pc:chgData name="Carlos Leonel Ramirez Martinez" userId="14d3900238d93848" providerId="LiveId" clId="{87CE09C9-15D9-4BBE-A5FC-80A90BD8C12C}" dt="2022-02-24T18:23:45.104" v="0" actId="47"/>
        <pc:sldMkLst>
          <pc:docMk/>
          <pc:sldMk cId="4251252474" sldId="329"/>
        </pc:sldMkLst>
      </pc:sldChg>
      <pc:sldChg chg="del">
        <pc:chgData name="Carlos Leonel Ramirez Martinez" userId="14d3900238d93848" providerId="LiveId" clId="{87CE09C9-15D9-4BBE-A5FC-80A90BD8C12C}" dt="2022-02-24T18:23:45.104" v="0" actId="47"/>
        <pc:sldMkLst>
          <pc:docMk/>
          <pc:sldMk cId="1342689003" sldId="330"/>
        </pc:sldMkLst>
      </pc:sldChg>
      <pc:sldChg chg="addSp modSp add mod replId">
        <pc:chgData name="Carlos Leonel Ramirez Martinez" userId="14d3900238d93848" providerId="LiveId" clId="{87CE09C9-15D9-4BBE-A5FC-80A90BD8C12C}" dt="2022-03-03T23:22:01.497" v="16165" actId="1076"/>
        <pc:sldMkLst>
          <pc:docMk/>
          <pc:sldMk cId="2928527413" sldId="330"/>
        </pc:sldMkLst>
        <pc:spChg chg="mod">
          <ac:chgData name="Carlos Leonel Ramirez Martinez" userId="14d3900238d93848" providerId="LiveId" clId="{87CE09C9-15D9-4BBE-A5FC-80A90BD8C12C}" dt="2022-03-03T23:21:48.835" v="16160" actId="5793"/>
          <ac:spMkLst>
            <pc:docMk/>
            <pc:sldMk cId="2928527413" sldId="330"/>
            <ac:spMk id="9" creationId="{37F1F972-211C-4007-BB5B-BC3852AA90FD}"/>
          </ac:spMkLst>
        </pc:spChg>
        <pc:picChg chg="add mod">
          <ac:chgData name="Carlos Leonel Ramirez Martinez" userId="14d3900238d93848" providerId="LiveId" clId="{87CE09C9-15D9-4BBE-A5FC-80A90BD8C12C}" dt="2022-03-03T23:22:01.497" v="16165" actId="1076"/>
          <ac:picMkLst>
            <pc:docMk/>
            <pc:sldMk cId="2928527413" sldId="330"/>
            <ac:picMk id="3" creationId="{F833404B-4CD5-40BE-AEDB-C2F187A486FC}"/>
          </ac:picMkLst>
        </pc:picChg>
      </pc:sldChg>
      <pc:sldChg chg="addSp modSp add mod replId">
        <pc:chgData name="Carlos Leonel Ramirez Martinez" userId="14d3900238d93848" providerId="LiveId" clId="{87CE09C9-15D9-4BBE-A5FC-80A90BD8C12C}" dt="2022-03-03T23:24:12.905" v="16390" actId="1076"/>
        <pc:sldMkLst>
          <pc:docMk/>
          <pc:sldMk cId="184159397" sldId="331"/>
        </pc:sldMkLst>
        <pc:spChg chg="mod">
          <ac:chgData name="Carlos Leonel Ramirez Martinez" userId="14d3900238d93848" providerId="LiveId" clId="{87CE09C9-15D9-4BBE-A5FC-80A90BD8C12C}" dt="2022-03-03T23:24:06.129" v="16387" actId="20577"/>
          <ac:spMkLst>
            <pc:docMk/>
            <pc:sldMk cId="184159397" sldId="331"/>
            <ac:spMk id="9" creationId="{37F1F972-211C-4007-BB5B-BC3852AA90FD}"/>
          </ac:spMkLst>
        </pc:spChg>
        <pc:picChg chg="add mod">
          <ac:chgData name="Carlos Leonel Ramirez Martinez" userId="14d3900238d93848" providerId="LiveId" clId="{87CE09C9-15D9-4BBE-A5FC-80A90BD8C12C}" dt="2022-03-03T23:24:12.905" v="16390" actId="1076"/>
          <ac:picMkLst>
            <pc:docMk/>
            <pc:sldMk cId="184159397" sldId="331"/>
            <ac:picMk id="3" creationId="{98F52E78-2A0B-4436-A12E-F0F527812EFA}"/>
          </ac:picMkLst>
        </pc:picChg>
      </pc:sldChg>
      <pc:sldChg chg="del">
        <pc:chgData name="Carlos Leonel Ramirez Martinez" userId="14d3900238d93848" providerId="LiveId" clId="{87CE09C9-15D9-4BBE-A5FC-80A90BD8C12C}" dt="2022-02-24T18:23:45.104" v="0" actId="47"/>
        <pc:sldMkLst>
          <pc:docMk/>
          <pc:sldMk cId="4093956243" sldId="331"/>
        </pc:sldMkLst>
      </pc:sldChg>
      <pc:sldChg chg="del">
        <pc:chgData name="Carlos Leonel Ramirez Martinez" userId="14d3900238d93848" providerId="LiveId" clId="{87CE09C9-15D9-4BBE-A5FC-80A90BD8C12C}" dt="2022-02-24T18:23:45.104" v="0" actId="47"/>
        <pc:sldMkLst>
          <pc:docMk/>
          <pc:sldMk cId="503942004" sldId="332"/>
        </pc:sldMkLst>
      </pc:sldChg>
      <pc:sldChg chg="addSp modSp add mod replId">
        <pc:chgData name="Carlos Leonel Ramirez Martinez" userId="14d3900238d93848" providerId="LiveId" clId="{87CE09C9-15D9-4BBE-A5FC-80A90BD8C12C}" dt="2022-03-03T23:25:22.393" v="16547" actId="1076"/>
        <pc:sldMkLst>
          <pc:docMk/>
          <pc:sldMk cId="3489718272" sldId="332"/>
        </pc:sldMkLst>
        <pc:spChg chg="mod">
          <ac:chgData name="Carlos Leonel Ramirez Martinez" userId="14d3900238d93848" providerId="LiveId" clId="{87CE09C9-15D9-4BBE-A5FC-80A90BD8C12C}" dt="2022-03-03T23:25:10.859" v="16543" actId="20577"/>
          <ac:spMkLst>
            <pc:docMk/>
            <pc:sldMk cId="3489718272" sldId="332"/>
            <ac:spMk id="9" creationId="{37F1F972-211C-4007-BB5B-BC3852AA90FD}"/>
          </ac:spMkLst>
        </pc:spChg>
        <pc:picChg chg="add mod">
          <ac:chgData name="Carlos Leonel Ramirez Martinez" userId="14d3900238d93848" providerId="LiveId" clId="{87CE09C9-15D9-4BBE-A5FC-80A90BD8C12C}" dt="2022-03-03T23:25:22.393" v="16547" actId="1076"/>
          <ac:picMkLst>
            <pc:docMk/>
            <pc:sldMk cId="3489718272" sldId="332"/>
            <ac:picMk id="3" creationId="{C65F56F1-29AC-40F2-BF62-D9B76F7F88E7}"/>
          </ac:picMkLst>
        </pc:picChg>
      </pc:sldChg>
      <pc:sldChg chg="del">
        <pc:chgData name="Carlos Leonel Ramirez Martinez" userId="14d3900238d93848" providerId="LiveId" clId="{87CE09C9-15D9-4BBE-A5FC-80A90BD8C12C}" dt="2022-02-24T18:23:45.104" v="0" actId="47"/>
        <pc:sldMkLst>
          <pc:docMk/>
          <pc:sldMk cId="223749131" sldId="333"/>
        </pc:sldMkLst>
      </pc:sldChg>
      <pc:sldChg chg="modSp add mod replId">
        <pc:chgData name="Carlos Leonel Ramirez Martinez" userId="14d3900238d93848" providerId="LiveId" clId="{87CE09C9-15D9-4BBE-A5FC-80A90BD8C12C}" dt="2022-03-03T23:27:47.217" v="16616" actId="20577"/>
        <pc:sldMkLst>
          <pc:docMk/>
          <pc:sldMk cId="3609262908" sldId="333"/>
        </pc:sldMkLst>
        <pc:spChg chg="mod">
          <ac:chgData name="Carlos Leonel Ramirez Martinez" userId="14d3900238d93848" providerId="LiveId" clId="{87CE09C9-15D9-4BBE-A5FC-80A90BD8C12C}" dt="2022-03-03T23:27:47.217" v="16616" actId="20577"/>
          <ac:spMkLst>
            <pc:docMk/>
            <pc:sldMk cId="3609262908" sldId="333"/>
            <ac:spMk id="9" creationId="{37F1F972-211C-4007-BB5B-BC3852AA90FD}"/>
          </ac:spMkLst>
        </pc:spChg>
      </pc:sldChg>
      <pc:sldChg chg="del">
        <pc:chgData name="Carlos Leonel Ramirez Martinez" userId="14d3900238d93848" providerId="LiveId" clId="{87CE09C9-15D9-4BBE-A5FC-80A90BD8C12C}" dt="2022-02-24T18:23:45.104" v="0" actId="47"/>
        <pc:sldMkLst>
          <pc:docMk/>
          <pc:sldMk cId="2504604293" sldId="334"/>
        </pc:sldMkLst>
      </pc:sldChg>
      <pc:sldChg chg="modSp add mod replId">
        <pc:chgData name="Carlos Leonel Ramirez Martinez" userId="14d3900238d93848" providerId="LiveId" clId="{87CE09C9-15D9-4BBE-A5FC-80A90BD8C12C}" dt="2022-03-03T23:30:10.329" v="16670" actId="20577"/>
        <pc:sldMkLst>
          <pc:docMk/>
          <pc:sldMk cId="3670612944" sldId="334"/>
        </pc:sldMkLst>
        <pc:spChg chg="mod">
          <ac:chgData name="Carlos Leonel Ramirez Martinez" userId="14d3900238d93848" providerId="LiveId" clId="{87CE09C9-15D9-4BBE-A5FC-80A90BD8C12C}" dt="2022-03-03T23:30:10.329" v="16670" actId="20577"/>
          <ac:spMkLst>
            <pc:docMk/>
            <pc:sldMk cId="3670612944" sldId="334"/>
            <ac:spMk id="9" creationId="{37F1F972-211C-4007-BB5B-BC3852AA90FD}"/>
          </ac:spMkLst>
        </pc:spChg>
      </pc:sldChg>
      <pc:sldChg chg="del">
        <pc:chgData name="Carlos Leonel Ramirez Martinez" userId="14d3900238d93848" providerId="LiveId" clId="{87CE09C9-15D9-4BBE-A5FC-80A90BD8C12C}" dt="2022-02-24T18:23:45.104" v="0" actId="47"/>
        <pc:sldMkLst>
          <pc:docMk/>
          <pc:sldMk cId="312787326" sldId="335"/>
        </pc:sldMkLst>
      </pc:sldChg>
      <pc:sldChg chg="addSp modSp add mod replId modClrScheme chgLayout">
        <pc:chgData name="Carlos Leonel Ramirez Martinez" userId="14d3900238d93848" providerId="LiveId" clId="{87CE09C9-15D9-4BBE-A5FC-80A90BD8C12C}" dt="2022-03-03T23:33:25.287" v="17027" actId="1076"/>
        <pc:sldMkLst>
          <pc:docMk/>
          <pc:sldMk cId="2589068908" sldId="335"/>
        </pc:sldMkLst>
        <pc:spChg chg="add mod ord">
          <ac:chgData name="Carlos Leonel Ramirez Martinez" userId="14d3900238d93848" providerId="LiveId" clId="{87CE09C9-15D9-4BBE-A5FC-80A90BD8C12C}" dt="2022-03-03T23:33:12.433" v="17025" actId="20577"/>
          <ac:spMkLst>
            <pc:docMk/>
            <pc:sldMk cId="2589068908" sldId="335"/>
            <ac:spMk id="4" creationId="{CE5B8058-F130-4CC9-9717-0D9F1354F34E}"/>
          </ac:spMkLst>
        </pc:spChg>
        <pc:spChg chg="mod ord">
          <ac:chgData name="Carlos Leonel Ramirez Martinez" userId="14d3900238d93848" providerId="LiveId" clId="{87CE09C9-15D9-4BBE-A5FC-80A90BD8C12C}" dt="2022-03-03T23:31:09.142" v="16720" actId="700"/>
          <ac:spMkLst>
            <pc:docMk/>
            <pc:sldMk cId="2589068908" sldId="335"/>
            <ac:spMk id="6" creationId="{720DD57F-B9ED-4600-BCCC-D513367DC434}"/>
          </ac:spMkLst>
        </pc:spChg>
        <pc:spChg chg="mod ord">
          <ac:chgData name="Carlos Leonel Ramirez Martinez" userId="14d3900238d93848" providerId="LiveId" clId="{87CE09C9-15D9-4BBE-A5FC-80A90BD8C12C}" dt="2022-03-03T23:31:09.142" v="16720" actId="700"/>
          <ac:spMkLst>
            <pc:docMk/>
            <pc:sldMk cId="2589068908" sldId="335"/>
            <ac:spMk id="8" creationId="{22D54359-CEE1-4E50-83C1-A3F73BE6CF31}"/>
          </ac:spMkLst>
        </pc:spChg>
        <pc:spChg chg="mod ord">
          <ac:chgData name="Carlos Leonel Ramirez Martinez" userId="14d3900238d93848" providerId="LiveId" clId="{87CE09C9-15D9-4BBE-A5FC-80A90BD8C12C}" dt="2022-03-03T23:31:09.142" v="16720" actId="700"/>
          <ac:spMkLst>
            <pc:docMk/>
            <pc:sldMk cId="2589068908" sldId="335"/>
            <ac:spMk id="9" creationId="{37F1F972-211C-4007-BB5B-BC3852AA90FD}"/>
          </ac:spMkLst>
        </pc:spChg>
        <pc:picChg chg="add mod">
          <ac:chgData name="Carlos Leonel Ramirez Martinez" userId="14d3900238d93848" providerId="LiveId" clId="{87CE09C9-15D9-4BBE-A5FC-80A90BD8C12C}" dt="2022-03-03T23:31:00.392" v="16719" actId="1076"/>
          <ac:picMkLst>
            <pc:docMk/>
            <pc:sldMk cId="2589068908" sldId="335"/>
            <ac:picMk id="3" creationId="{47357E8E-112C-49F8-9C90-926F2D1EDC90}"/>
          </ac:picMkLst>
        </pc:picChg>
        <pc:picChg chg="add mod">
          <ac:chgData name="Carlos Leonel Ramirez Martinez" userId="14d3900238d93848" providerId="LiveId" clId="{87CE09C9-15D9-4BBE-A5FC-80A90BD8C12C}" dt="2022-03-03T23:33:25.287" v="17027" actId="1076"/>
          <ac:picMkLst>
            <pc:docMk/>
            <pc:sldMk cId="2589068908" sldId="335"/>
            <ac:picMk id="7" creationId="{BC28AA9D-4BA1-4D5B-8E3B-BCD3A5AA8631}"/>
          </ac:picMkLst>
        </pc:picChg>
      </pc:sldChg>
      <pc:sldChg chg="del">
        <pc:chgData name="Carlos Leonel Ramirez Martinez" userId="14d3900238d93848" providerId="LiveId" clId="{87CE09C9-15D9-4BBE-A5FC-80A90BD8C12C}" dt="2022-02-24T18:23:45.104" v="0" actId="47"/>
        <pc:sldMkLst>
          <pc:docMk/>
          <pc:sldMk cId="578723385" sldId="336"/>
        </pc:sldMkLst>
      </pc:sldChg>
      <pc:sldChg chg="addSp delSp modSp add mod replId modNotesTx">
        <pc:chgData name="Carlos Leonel Ramirez Martinez" userId="14d3900238d93848" providerId="LiveId" clId="{87CE09C9-15D9-4BBE-A5FC-80A90BD8C12C}" dt="2022-03-09T02:38:50.800" v="29523" actId="113"/>
        <pc:sldMkLst>
          <pc:docMk/>
          <pc:sldMk cId="1041858143" sldId="336"/>
        </pc:sldMkLst>
        <pc:spChg chg="mod">
          <ac:chgData name="Carlos Leonel Ramirez Martinez" userId="14d3900238d93848" providerId="LiveId" clId="{87CE09C9-15D9-4BBE-A5FC-80A90BD8C12C}" dt="2022-03-09T02:38:50.800" v="29523" actId="113"/>
          <ac:spMkLst>
            <pc:docMk/>
            <pc:sldMk cId="1041858143" sldId="336"/>
            <ac:spMk id="9" creationId="{37F1F972-211C-4007-BB5B-BC3852AA90FD}"/>
          </ac:spMkLst>
        </pc:spChg>
        <pc:picChg chg="add del mod">
          <ac:chgData name="Carlos Leonel Ramirez Martinez" userId="14d3900238d93848" providerId="LiveId" clId="{87CE09C9-15D9-4BBE-A5FC-80A90BD8C12C}" dt="2022-03-03T23:35:32.655" v="17256" actId="478"/>
          <ac:picMkLst>
            <pc:docMk/>
            <pc:sldMk cId="1041858143" sldId="336"/>
            <ac:picMk id="3" creationId="{A1B0AFB5-B6A6-48AA-9ECC-AE01ED2FC06A}"/>
          </ac:picMkLst>
        </pc:picChg>
        <pc:picChg chg="add mod">
          <ac:chgData name="Carlos Leonel Ramirez Martinez" userId="14d3900238d93848" providerId="LiveId" clId="{87CE09C9-15D9-4BBE-A5FC-80A90BD8C12C}" dt="2022-03-03T23:35:34.490" v="17258" actId="1076"/>
          <ac:picMkLst>
            <pc:docMk/>
            <pc:sldMk cId="1041858143" sldId="336"/>
            <ac:picMk id="5" creationId="{B9A8CC8C-194E-4B4B-919B-4D4E9A8F0ACA}"/>
          </ac:picMkLst>
        </pc:picChg>
      </pc:sldChg>
      <pc:sldChg chg="addSp modSp add mod replId">
        <pc:chgData name="Carlos Leonel Ramirez Martinez" userId="14d3900238d93848" providerId="LiveId" clId="{87CE09C9-15D9-4BBE-A5FC-80A90BD8C12C}" dt="2022-03-03T23:43:34.006" v="17487" actId="1076"/>
        <pc:sldMkLst>
          <pc:docMk/>
          <pc:sldMk cId="1709651760" sldId="337"/>
        </pc:sldMkLst>
        <pc:spChg chg="mod">
          <ac:chgData name="Carlos Leonel Ramirez Martinez" userId="14d3900238d93848" providerId="LiveId" clId="{87CE09C9-15D9-4BBE-A5FC-80A90BD8C12C}" dt="2022-03-03T23:43:24.109" v="17483" actId="20577"/>
          <ac:spMkLst>
            <pc:docMk/>
            <pc:sldMk cId="1709651760" sldId="337"/>
            <ac:spMk id="9" creationId="{37F1F972-211C-4007-BB5B-BC3852AA90FD}"/>
          </ac:spMkLst>
        </pc:spChg>
        <pc:picChg chg="add mod">
          <ac:chgData name="Carlos Leonel Ramirez Martinez" userId="14d3900238d93848" providerId="LiveId" clId="{87CE09C9-15D9-4BBE-A5FC-80A90BD8C12C}" dt="2022-03-03T23:43:34.006" v="17487" actId="1076"/>
          <ac:picMkLst>
            <pc:docMk/>
            <pc:sldMk cId="1709651760" sldId="337"/>
            <ac:picMk id="3" creationId="{48E89B0E-0960-40E3-8A70-9D3D7ACB63E1}"/>
          </ac:picMkLst>
        </pc:picChg>
      </pc:sldChg>
      <pc:sldChg chg="addSp modSp add mod replId">
        <pc:chgData name="Carlos Leonel Ramirez Martinez" userId="14d3900238d93848" providerId="LiveId" clId="{87CE09C9-15D9-4BBE-A5FC-80A90BD8C12C}" dt="2022-03-03T23:45:06.524" v="17650" actId="1076"/>
        <pc:sldMkLst>
          <pc:docMk/>
          <pc:sldMk cId="1127397488" sldId="338"/>
        </pc:sldMkLst>
        <pc:spChg chg="mod">
          <ac:chgData name="Carlos Leonel Ramirez Martinez" userId="14d3900238d93848" providerId="LiveId" clId="{87CE09C9-15D9-4BBE-A5FC-80A90BD8C12C}" dt="2022-03-03T23:44:20.517" v="17633" actId="20577"/>
          <ac:spMkLst>
            <pc:docMk/>
            <pc:sldMk cId="1127397488" sldId="338"/>
            <ac:spMk id="9" creationId="{37F1F972-211C-4007-BB5B-BC3852AA90FD}"/>
          </ac:spMkLst>
        </pc:spChg>
        <pc:picChg chg="add mod">
          <ac:chgData name="Carlos Leonel Ramirez Martinez" userId="14d3900238d93848" providerId="LiveId" clId="{87CE09C9-15D9-4BBE-A5FC-80A90BD8C12C}" dt="2022-03-03T23:45:06.524" v="17650" actId="1076"/>
          <ac:picMkLst>
            <pc:docMk/>
            <pc:sldMk cId="1127397488" sldId="338"/>
            <ac:picMk id="3" creationId="{DE305A71-97F8-4985-9314-EDB924682B1B}"/>
          </ac:picMkLst>
        </pc:picChg>
        <pc:picChg chg="add mod">
          <ac:chgData name="Carlos Leonel Ramirez Martinez" userId="14d3900238d93848" providerId="LiveId" clId="{87CE09C9-15D9-4BBE-A5FC-80A90BD8C12C}" dt="2022-03-03T23:44:55.345" v="17645" actId="1076"/>
          <ac:picMkLst>
            <pc:docMk/>
            <pc:sldMk cId="1127397488" sldId="338"/>
            <ac:picMk id="5" creationId="{C30136CF-D8AB-44C0-AC25-7A26BE2C91E4}"/>
          </ac:picMkLst>
        </pc:picChg>
      </pc:sldChg>
      <pc:sldChg chg="del">
        <pc:chgData name="Carlos Leonel Ramirez Martinez" userId="14d3900238d93848" providerId="LiveId" clId="{87CE09C9-15D9-4BBE-A5FC-80A90BD8C12C}" dt="2022-02-24T18:23:45.104" v="0" actId="47"/>
        <pc:sldMkLst>
          <pc:docMk/>
          <pc:sldMk cId="1194199515" sldId="338"/>
        </pc:sldMkLst>
      </pc:sldChg>
      <pc:sldChg chg="add del replId">
        <pc:chgData name="Carlos Leonel Ramirez Martinez" userId="14d3900238d93848" providerId="LiveId" clId="{87CE09C9-15D9-4BBE-A5FC-80A90BD8C12C}" dt="2022-03-03T23:45:51.282" v="17651" actId="47"/>
        <pc:sldMkLst>
          <pc:docMk/>
          <pc:sldMk cId="342590992" sldId="339"/>
        </pc:sldMkLst>
      </pc:sldChg>
      <pc:sldChg chg="del">
        <pc:chgData name="Carlos Leonel Ramirez Martinez" userId="14d3900238d93848" providerId="LiveId" clId="{87CE09C9-15D9-4BBE-A5FC-80A90BD8C12C}" dt="2022-02-24T18:23:45.104" v="0" actId="47"/>
        <pc:sldMkLst>
          <pc:docMk/>
          <pc:sldMk cId="2756386963" sldId="339"/>
        </pc:sldMkLst>
      </pc:sldChg>
      <pc:sldChg chg="addSp delSp modSp add mod">
        <pc:chgData name="Carlos Leonel Ramirez Martinez" userId="14d3900238d93848" providerId="LiveId" clId="{87CE09C9-15D9-4BBE-A5FC-80A90BD8C12C}" dt="2022-03-03T17:57:26.739" v="7127" actId="14100"/>
        <pc:sldMkLst>
          <pc:docMk/>
          <pc:sldMk cId="2306304862" sldId="340"/>
        </pc:sldMkLst>
        <pc:spChg chg="mod">
          <ac:chgData name="Carlos Leonel Ramirez Martinez" userId="14d3900238d93848" providerId="LiveId" clId="{87CE09C9-15D9-4BBE-A5FC-80A90BD8C12C}" dt="2022-03-03T17:57:09.782" v="7123" actId="20577"/>
          <ac:spMkLst>
            <pc:docMk/>
            <pc:sldMk cId="2306304862" sldId="340"/>
            <ac:spMk id="9" creationId="{37F1F972-211C-4007-BB5B-BC3852AA90FD}"/>
          </ac:spMkLst>
        </pc:spChg>
        <pc:picChg chg="del">
          <ac:chgData name="Carlos Leonel Ramirez Martinez" userId="14d3900238d93848" providerId="LiveId" clId="{87CE09C9-15D9-4BBE-A5FC-80A90BD8C12C}" dt="2022-03-03T17:57:11.913" v="7124" actId="478"/>
          <ac:picMkLst>
            <pc:docMk/>
            <pc:sldMk cId="2306304862" sldId="340"/>
            <ac:picMk id="3" creationId="{70C93A1D-ADB5-4B06-8980-1BA34369D499}"/>
          </ac:picMkLst>
        </pc:picChg>
        <pc:picChg chg="add mod">
          <ac:chgData name="Carlos Leonel Ramirez Martinez" userId="14d3900238d93848" providerId="LiveId" clId="{87CE09C9-15D9-4BBE-A5FC-80A90BD8C12C}" dt="2022-03-03T17:57:26.739" v="7127" actId="14100"/>
          <ac:picMkLst>
            <pc:docMk/>
            <pc:sldMk cId="2306304862" sldId="340"/>
            <ac:picMk id="4" creationId="{3B715E34-741E-4730-A801-C10246DE0A36}"/>
          </ac:picMkLst>
        </pc:picChg>
      </pc:sldChg>
      <pc:sldChg chg="del">
        <pc:chgData name="Carlos Leonel Ramirez Martinez" userId="14d3900238d93848" providerId="LiveId" clId="{87CE09C9-15D9-4BBE-A5FC-80A90BD8C12C}" dt="2022-02-24T18:23:45.104" v="0" actId="47"/>
        <pc:sldMkLst>
          <pc:docMk/>
          <pc:sldMk cId="3053913501" sldId="340"/>
        </pc:sldMkLst>
      </pc:sldChg>
      <pc:sldChg chg="addSp delSp modSp add mod">
        <pc:chgData name="Carlos Leonel Ramirez Martinez" userId="14d3900238d93848" providerId="LiveId" clId="{87CE09C9-15D9-4BBE-A5FC-80A90BD8C12C}" dt="2022-03-03T18:17:30.567" v="7315" actId="1076"/>
        <pc:sldMkLst>
          <pc:docMk/>
          <pc:sldMk cId="94896289" sldId="341"/>
        </pc:sldMkLst>
        <pc:spChg chg="mod">
          <ac:chgData name="Carlos Leonel Ramirez Martinez" userId="14d3900238d93848" providerId="LiveId" clId="{87CE09C9-15D9-4BBE-A5FC-80A90BD8C12C}" dt="2022-03-03T17:58:32.723" v="7310" actId="5793"/>
          <ac:spMkLst>
            <pc:docMk/>
            <pc:sldMk cId="94896289" sldId="341"/>
            <ac:spMk id="9" creationId="{37F1F972-211C-4007-BB5B-BC3852AA90FD}"/>
          </ac:spMkLst>
        </pc:spChg>
        <pc:picChg chg="add mod">
          <ac:chgData name="Carlos Leonel Ramirez Martinez" userId="14d3900238d93848" providerId="LiveId" clId="{87CE09C9-15D9-4BBE-A5FC-80A90BD8C12C}" dt="2022-03-03T18:17:30.567" v="7315" actId="1076"/>
          <ac:picMkLst>
            <pc:docMk/>
            <pc:sldMk cId="94896289" sldId="341"/>
            <ac:picMk id="3" creationId="{19E20FDF-CA93-4C51-8082-E1636A785E1E}"/>
          </ac:picMkLst>
        </pc:picChg>
        <pc:picChg chg="del">
          <ac:chgData name="Carlos Leonel Ramirez Martinez" userId="14d3900238d93848" providerId="LiveId" clId="{87CE09C9-15D9-4BBE-A5FC-80A90BD8C12C}" dt="2022-03-03T18:17:14.857" v="7311" actId="478"/>
          <ac:picMkLst>
            <pc:docMk/>
            <pc:sldMk cId="94896289" sldId="341"/>
            <ac:picMk id="4" creationId="{3B715E34-741E-4730-A801-C10246DE0A36}"/>
          </ac:picMkLst>
        </pc:picChg>
      </pc:sldChg>
      <pc:sldChg chg="del">
        <pc:chgData name="Carlos Leonel Ramirez Martinez" userId="14d3900238d93848" providerId="LiveId" clId="{87CE09C9-15D9-4BBE-A5FC-80A90BD8C12C}" dt="2022-02-24T18:23:45.104" v="0" actId="47"/>
        <pc:sldMkLst>
          <pc:docMk/>
          <pc:sldMk cId="1683068039" sldId="341"/>
        </pc:sldMkLst>
      </pc:sldChg>
      <pc:sldChg chg="addSp delSp modSp add mod">
        <pc:chgData name="Carlos Leonel Ramirez Martinez" userId="14d3900238d93848" providerId="LiveId" clId="{87CE09C9-15D9-4BBE-A5FC-80A90BD8C12C}" dt="2022-03-03T18:20:12.333" v="7401" actId="22"/>
        <pc:sldMkLst>
          <pc:docMk/>
          <pc:sldMk cId="891402867" sldId="342"/>
        </pc:sldMkLst>
        <pc:spChg chg="mod">
          <ac:chgData name="Carlos Leonel Ramirez Martinez" userId="14d3900238d93848" providerId="LiveId" clId="{87CE09C9-15D9-4BBE-A5FC-80A90BD8C12C}" dt="2022-03-03T18:18:11.600" v="7392" actId="20577"/>
          <ac:spMkLst>
            <pc:docMk/>
            <pc:sldMk cId="891402867" sldId="342"/>
            <ac:spMk id="9" creationId="{37F1F972-211C-4007-BB5B-BC3852AA90FD}"/>
          </ac:spMkLst>
        </pc:spChg>
        <pc:picChg chg="del">
          <ac:chgData name="Carlos Leonel Ramirez Martinez" userId="14d3900238d93848" providerId="LiveId" clId="{87CE09C9-15D9-4BBE-A5FC-80A90BD8C12C}" dt="2022-03-03T18:18:13.561" v="7393" actId="478"/>
          <ac:picMkLst>
            <pc:docMk/>
            <pc:sldMk cId="891402867" sldId="342"/>
            <ac:picMk id="3" creationId="{19E20FDF-CA93-4C51-8082-E1636A785E1E}"/>
          </ac:picMkLst>
        </pc:picChg>
        <pc:picChg chg="add mod">
          <ac:chgData name="Carlos Leonel Ramirez Martinez" userId="14d3900238d93848" providerId="LiveId" clId="{87CE09C9-15D9-4BBE-A5FC-80A90BD8C12C}" dt="2022-03-03T18:19:49.607" v="7399" actId="1076"/>
          <ac:picMkLst>
            <pc:docMk/>
            <pc:sldMk cId="891402867" sldId="342"/>
            <ac:picMk id="4" creationId="{FA734801-1F34-40EC-BEB8-3C45EAD113C3}"/>
          </ac:picMkLst>
        </pc:picChg>
        <pc:picChg chg="add del">
          <ac:chgData name="Carlos Leonel Ramirez Martinez" userId="14d3900238d93848" providerId="LiveId" clId="{87CE09C9-15D9-4BBE-A5FC-80A90BD8C12C}" dt="2022-03-03T18:20:12.333" v="7401" actId="22"/>
          <ac:picMkLst>
            <pc:docMk/>
            <pc:sldMk cId="891402867" sldId="342"/>
            <ac:picMk id="7" creationId="{4E22C757-00A1-47DA-A024-4A6C5B8CC382}"/>
          </ac:picMkLst>
        </pc:picChg>
      </pc:sldChg>
      <pc:sldChg chg="del">
        <pc:chgData name="Carlos Leonel Ramirez Martinez" userId="14d3900238d93848" providerId="LiveId" clId="{87CE09C9-15D9-4BBE-A5FC-80A90BD8C12C}" dt="2022-02-24T18:23:45.104" v="0" actId="47"/>
        <pc:sldMkLst>
          <pc:docMk/>
          <pc:sldMk cId="3112687805" sldId="342"/>
        </pc:sldMkLst>
      </pc:sldChg>
      <pc:sldChg chg="del">
        <pc:chgData name="Carlos Leonel Ramirez Martinez" userId="14d3900238d93848" providerId="LiveId" clId="{87CE09C9-15D9-4BBE-A5FC-80A90BD8C12C}" dt="2022-02-24T18:23:45.104" v="0" actId="47"/>
        <pc:sldMkLst>
          <pc:docMk/>
          <pc:sldMk cId="1569780132" sldId="343"/>
        </pc:sldMkLst>
      </pc:sldChg>
      <pc:sldChg chg="delSp modSp add mod">
        <pc:chgData name="Carlos Leonel Ramirez Martinez" userId="14d3900238d93848" providerId="LiveId" clId="{87CE09C9-15D9-4BBE-A5FC-80A90BD8C12C}" dt="2022-03-03T18:21:50.230" v="7714" actId="20577"/>
        <pc:sldMkLst>
          <pc:docMk/>
          <pc:sldMk cId="3404445642" sldId="343"/>
        </pc:sldMkLst>
        <pc:spChg chg="mod">
          <ac:chgData name="Carlos Leonel Ramirez Martinez" userId="14d3900238d93848" providerId="LiveId" clId="{87CE09C9-15D9-4BBE-A5FC-80A90BD8C12C}" dt="2022-03-03T18:21:50.230" v="7714" actId="20577"/>
          <ac:spMkLst>
            <pc:docMk/>
            <pc:sldMk cId="3404445642" sldId="343"/>
            <ac:spMk id="9" creationId="{37F1F972-211C-4007-BB5B-BC3852AA90FD}"/>
          </ac:spMkLst>
        </pc:spChg>
        <pc:picChg chg="del">
          <ac:chgData name="Carlos Leonel Ramirez Martinez" userId="14d3900238d93848" providerId="LiveId" clId="{87CE09C9-15D9-4BBE-A5FC-80A90BD8C12C}" dt="2022-03-03T18:20:15.216" v="7403" actId="478"/>
          <ac:picMkLst>
            <pc:docMk/>
            <pc:sldMk cId="3404445642" sldId="343"/>
            <ac:picMk id="4" creationId="{FA734801-1F34-40EC-BEB8-3C45EAD113C3}"/>
          </ac:picMkLst>
        </pc:picChg>
      </pc:sldChg>
      <pc:sldChg chg="del">
        <pc:chgData name="Carlos Leonel Ramirez Martinez" userId="14d3900238d93848" providerId="LiveId" clId="{87CE09C9-15D9-4BBE-A5FC-80A90BD8C12C}" dt="2022-02-24T18:23:45.104" v="0" actId="47"/>
        <pc:sldMkLst>
          <pc:docMk/>
          <pc:sldMk cId="2466995180" sldId="344"/>
        </pc:sldMkLst>
      </pc:sldChg>
      <pc:sldChg chg="delSp modSp add mod">
        <pc:chgData name="Carlos Leonel Ramirez Martinez" userId="14d3900238d93848" providerId="LiveId" clId="{87CE09C9-15D9-4BBE-A5FC-80A90BD8C12C}" dt="2022-03-03T18:23:13.073" v="7750" actId="15"/>
        <pc:sldMkLst>
          <pc:docMk/>
          <pc:sldMk cId="3352405942" sldId="344"/>
        </pc:sldMkLst>
        <pc:spChg chg="mod">
          <ac:chgData name="Carlos Leonel Ramirez Martinez" userId="14d3900238d93848" providerId="LiveId" clId="{87CE09C9-15D9-4BBE-A5FC-80A90BD8C12C}" dt="2022-03-03T18:23:13.073" v="7750" actId="15"/>
          <ac:spMkLst>
            <pc:docMk/>
            <pc:sldMk cId="3352405942" sldId="344"/>
            <ac:spMk id="9" creationId="{37F1F972-211C-4007-BB5B-BC3852AA90FD}"/>
          </ac:spMkLst>
        </pc:spChg>
        <pc:picChg chg="del">
          <ac:chgData name="Carlos Leonel Ramirez Martinez" userId="14d3900238d93848" providerId="LiveId" clId="{87CE09C9-15D9-4BBE-A5FC-80A90BD8C12C}" dt="2022-03-03T18:22:10.017" v="7725" actId="478"/>
          <ac:picMkLst>
            <pc:docMk/>
            <pc:sldMk cId="3352405942" sldId="344"/>
            <ac:picMk id="4" creationId="{FA734801-1F34-40EC-BEB8-3C45EAD113C3}"/>
          </ac:picMkLst>
        </pc:picChg>
      </pc:sldChg>
      <pc:sldChg chg="del">
        <pc:chgData name="Carlos Leonel Ramirez Martinez" userId="14d3900238d93848" providerId="LiveId" clId="{87CE09C9-15D9-4BBE-A5FC-80A90BD8C12C}" dt="2022-02-24T18:23:45.104" v="0" actId="47"/>
        <pc:sldMkLst>
          <pc:docMk/>
          <pc:sldMk cId="950461353" sldId="345"/>
        </pc:sldMkLst>
      </pc:sldChg>
      <pc:sldChg chg="delSp modSp add mod">
        <pc:chgData name="Carlos Leonel Ramirez Martinez" userId="14d3900238d93848" providerId="LiveId" clId="{87CE09C9-15D9-4BBE-A5FC-80A90BD8C12C}" dt="2022-03-03T19:25:31.374" v="9476" actId="113"/>
        <pc:sldMkLst>
          <pc:docMk/>
          <pc:sldMk cId="3504906828" sldId="345"/>
        </pc:sldMkLst>
        <pc:spChg chg="mod">
          <ac:chgData name="Carlos Leonel Ramirez Martinez" userId="14d3900238d93848" providerId="LiveId" clId="{87CE09C9-15D9-4BBE-A5FC-80A90BD8C12C}" dt="2022-03-03T19:25:31.374" v="9476" actId="113"/>
          <ac:spMkLst>
            <pc:docMk/>
            <pc:sldMk cId="3504906828" sldId="345"/>
            <ac:spMk id="9" creationId="{37F1F972-211C-4007-BB5B-BC3852AA90FD}"/>
          </ac:spMkLst>
        </pc:spChg>
        <pc:picChg chg="del">
          <ac:chgData name="Carlos Leonel Ramirez Martinez" userId="14d3900238d93848" providerId="LiveId" clId="{87CE09C9-15D9-4BBE-A5FC-80A90BD8C12C}" dt="2022-03-03T18:37:33.371" v="8930" actId="478"/>
          <ac:picMkLst>
            <pc:docMk/>
            <pc:sldMk cId="3504906828" sldId="345"/>
            <ac:picMk id="3" creationId="{D0020A0F-8D32-4021-A6A2-632EB3FEF439}"/>
          </ac:picMkLst>
        </pc:picChg>
      </pc:sldChg>
      <pc:sldChg chg="addSp delSp modSp add mod modClrScheme chgLayout">
        <pc:chgData name="Carlos Leonel Ramirez Martinez" userId="14d3900238d93848" providerId="LiveId" clId="{87CE09C9-15D9-4BBE-A5FC-80A90BD8C12C}" dt="2022-03-03T19:41:00.620" v="10367" actId="14100"/>
        <pc:sldMkLst>
          <pc:docMk/>
          <pc:sldMk cId="581848394" sldId="346"/>
        </pc:sldMkLst>
        <pc:spChg chg="add del mod ord">
          <ac:chgData name="Carlos Leonel Ramirez Martinez" userId="14d3900238d93848" providerId="LiveId" clId="{87CE09C9-15D9-4BBE-A5FC-80A90BD8C12C}" dt="2022-03-03T19:40:47.207" v="10363"/>
          <ac:spMkLst>
            <pc:docMk/>
            <pc:sldMk cId="581848394" sldId="346"/>
            <ac:spMk id="3" creationId="{C31B7FE5-06DC-4417-A3ED-289E41F67AA3}"/>
          </ac:spMkLst>
        </pc:spChg>
        <pc:spChg chg="mod ord">
          <ac:chgData name="Carlos Leonel Ramirez Martinez" userId="14d3900238d93848" providerId="LiveId" clId="{87CE09C9-15D9-4BBE-A5FC-80A90BD8C12C}" dt="2022-03-03T19:40:39.118" v="10360" actId="700"/>
          <ac:spMkLst>
            <pc:docMk/>
            <pc:sldMk cId="581848394" sldId="346"/>
            <ac:spMk id="6" creationId="{720DD57F-B9ED-4600-BCCC-D513367DC434}"/>
          </ac:spMkLst>
        </pc:spChg>
        <pc:spChg chg="mod ord">
          <ac:chgData name="Carlos Leonel Ramirez Martinez" userId="14d3900238d93848" providerId="LiveId" clId="{87CE09C9-15D9-4BBE-A5FC-80A90BD8C12C}" dt="2022-03-03T19:40:39.118" v="10360" actId="700"/>
          <ac:spMkLst>
            <pc:docMk/>
            <pc:sldMk cId="581848394" sldId="346"/>
            <ac:spMk id="8" creationId="{22D54359-CEE1-4E50-83C1-A3F73BE6CF31}"/>
          </ac:spMkLst>
        </pc:spChg>
        <pc:spChg chg="mod ord">
          <ac:chgData name="Carlos Leonel Ramirez Martinez" userId="14d3900238d93848" providerId="LiveId" clId="{87CE09C9-15D9-4BBE-A5FC-80A90BD8C12C}" dt="2022-03-03T19:41:00.620" v="10367" actId="14100"/>
          <ac:spMkLst>
            <pc:docMk/>
            <pc:sldMk cId="581848394" sldId="346"/>
            <ac:spMk id="9" creationId="{37F1F972-211C-4007-BB5B-BC3852AA90FD}"/>
          </ac:spMkLst>
        </pc:spChg>
        <pc:graphicFrameChg chg="add del mod modGraphic">
          <ac:chgData name="Carlos Leonel Ramirez Martinez" userId="14d3900238d93848" providerId="LiveId" clId="{87CE09C9-15D9-4BBE-A5FC-80A90BD8C12C}" dt="2022-03-03T19:40:46.143" v="10362" actId="21"/>
          <ac:graphicFrameMkLst>
            <pc:docMk/>
            <pc:sldMk cId="581848394" sldId="346"/>
            <ac:graphicFrameMk id="2" creationId="{5FCE808C-C789-4E10-BDCC-6BF6F1FA8B80}"/>
          </ac:graphicFrameMkLst>
        </pc:graphicFrameChg>
        <pc:graphicFrameChg chg="add mod">
          <ac:chgData name="Carlos Leonel Ramirez Martinez" userId="14d3900238d93848" providerId="LiveId" clId="{87CE09C9-15D9-4BBE-A5FC-80A90BD8C12C}" dt="2022-03-03T19:40:56.076" v="10366"/>
          <ac:graphicFrameMkLst>
            <pc:docMk/>
            <pc:sldMk cId="581848394" sldId="346"/>
            <ac:graphicFrameMk id="7" creationId="{6FA8FBC4-1FEC-4F11-A123-EF928223D398}"/>
          </ac:graphicFrameMkLst>
        </pc:graphicFrameChg>
      </pc:sldChg>
      <pc:sldChg chg="del">
        <pc:chgData name="Carlos Leonel Ramirez Martinez" userId="14d3900238d93848" providerId="LiveId" clId="{87CE09C9-15D9-4BBE-A5FC-80A90BD8C12C}" dt="2022-02-24T18:23:45.104" v="0" actId="47"/>
        <pc:sldMkLst>
          <pc:docMk/>
          <pc:sldMk cId="961991732" sldId="346"/>
        </pc:sldMkLst>
      </pc:sldChg>
      <pc:sldChg chg="del">
        <pc:chgData name="Carlos Leonel Ramirez Martinez" userId="14d3900238d93848" providerId="LiveId" clId="{87CE09C9-15D9-4BBE-A5FC-80A90BD8C12C}" dt="2022-02-24T18:23:45.104" v="0" actId="47"/>
        <pc:sldMkLst>
          <pc:docMk/>
          <pc:sldMk cId="1600019735" sldId="347"/>
        </pc:sldMkLst>
      </pc:sldChg>
      <pc:sldChg chg="addSp delSp modSp add mod">
        <pc:chgData name="Carlos Leonel Ramirez Martinez" userId="14d3900238d93848" providerId="LiveId" clId="{87CE09C9-15D9-4BBE-A5FC-80A90BD8C12C}" dt="2022-03-03T19:50:24.563" v="11582" actId="1076"/>
        <pc:sldMkLst>
          <pc:docMk/>
          <pc:sldMk cId="1922748216" sldId="347"/>
        </pc:sldMkLst>
        <pc:spChg chg="mod">
          <ac:chgData name="Carlos Leonel Ramirez Martinez" userId="14d3900238d93848" providerId="LiveId" clId="{87CE09C9-15D9-4BBE-A5FC-80A90BD8C12C}" dt="2022-03-03T19:50:18.668" v="11578" actId="20577"/>
          <ac:spMkLst>
            <pc:docMk/>
            <pc:sldMk cId="1922748216" sldId="347"/>
            <ac:spMk id="9" creationId="{37F1F972-211C-4007-BB5B-BC3852AA90FD}"/>
          </ac:spMkLst>
        </pc:spChg>
        <pc:picChg chg="del">
          <ac:chgData name="Carlos Leonel Ramirez Martinez" userId="14d3900238d93848" providerId="LiveId" clId="{87CE09C9-15D9-4BBE-A5FC-80A90BD8C12C}" dt="2022-03-03T19:47:57.259" v="10989" actId="478"/>
          <ac:picMkLst>
            <pc:docMk/>
            <pc:sldMk cId="1922748216" sldId="347"/>
            <ac:picMk id="3" creationId="{9B910825-21F0-47AD-8DEF-5D8396364CDE}"/>
          </ac:picMkLst>
        </pc:picChg>
        <pc:picChg chg="add mod">
          <ac:chgData name="Carlos Leonel Ramirez Martinez" userId="14d3900238d93848" providerId="LiveId" clId="{87CE09C9-15D9-4BBE-A5FC-80A90BD8C12C}" dt="2022-03-03T19:50:24.563" v="11582" actId="1076"/>
          <ac:picMkLst>
            <pc:docMk/>
            <pc:sldMk cId="1922748216" sldId="347"/>
            <ac:picMk id="4" creationId="{F1F5CD0F-FA8A-4E62-9575-438920BF8199}"/>
          </ac:picMkLst>
        </pc:picChg>
      </pc:sldChg>
      <pc:sldChg chg="addSp delSp modSp add mod">
        <pc:chgData name="Carlos Leonel Ramirez Martinez" userId="14d3900238d93848" providerId="LiveId" clId="{87CE09C9-15D9-4BBE-A5FC-80A90BD8C12C}" dt="2022-03-03T19:56:24.392" v="11786" actId="1076"/>
        <pc:sldMkLst>
          <pc:docMk/>
          <pc:sldMk cId="115689448" sldId="348"/>
        </pc:sldMkLst>
        <pc:spChg chg="mod">
          <ac:chgData name="Carlos Leonel Ramirez Martinez" userId="14d3900238d93848" providerId="LiveId" clId="{87CE09C9-15D9-4BBE-A5FC-80A90BD8C12C}" dt="2022-03-03T19:55:53.794" v="11774" actId="20577"/>
          <ac:spMkLst>
            <pc:docMk/>
            <pc:sldMk cId="115689448" sldId="348"/>
            <ac:spMk id="9" creationId="{37F1F972-211C-4007-BB5B-BC3852AA90FD}"/>
          </ac:spMkLst>
        </pc:spChg>
        <pc:picChg chg="add del mod">
          <ac:chgData name="Carlos Leonel Ramirez Martinez" userId="14d3900238d93848" providerId="LiveId" clId="{87CE09C9-15D9-4BBE-A5FC-80A90BD8C12C}" dt="2022-03-03T19:55:30.906" v="11732" actId="478"/>
          <ac:picMkLst>
            <pc:docMk/>
            <pc:sldMk cId="115689448" sldId="348"/>
            <ac:picMk id="3" creationId="{F867CAD8-BEF6-4937-B2F1-8A9E07DF9245}"/>
          </ac:picMkLst>
        </pc:picChg>
        <pc:picChg chg="add mod">
          <ac:chgData name="Carlos Leonel Ramirez Martinez" userId="14d3900238d93848" providerId="LiveId" clId="{87CE09C9-15D9-4BBE-A5FC-80A90BD8C12C}" dt="2022-03-03T19:56:24.392" v="11786" actId="1076"/>
          <ac:picMkLst>
            <pc:docMk/>
            <pc:sldMk cId="115689448" sldId="348"/>
            <ac:picMk id="5" creationId="{0D17EE96-E209-4431-B0FC-57B3C00ED90C}"/>
          </ac:picMkLst>
        </pc:picChg>
        <pc:picChg chg="add mod">
          <ac:chgData name="Carlos Leonel Ramirez Martinez" userId="14d3900238d93848" providerId="LiveId" clId="{87CE09C9-15D9-4BBE-A5FC-80A90BD8C12C}" dt="2022-03-03T19:56:23.240" v="11785" actId="1076"/>
          <ac:picMkLst>
            <pc:docMk/>
            <pc:sldMk cId="115689448" sldId="348"/>
            <ac:picMk id="10" creationId="{6427CF4D-DC90-4AE1-A3BF-F109CB348DF2}"/>
          </ac:picMkLst>
        </pc:picChg>
      </pc:sldChg>
      <pc:sldChg chg="del">
        <pc:chgData name="Carlos Leonel Ramirez Martinez" userId="14d3900238d93848" providerId="LiveId" clId="{87CE09C9-15D9-4BBE-A5FC-80A90BD8C12C}" dt="2022-02-24T18:23:45.104" v="0" actId="47"/>
        <pc:sldMkLst>
          <pc:docMk/>
          <pc:sldMk cId="4156788682" sldId="348"/>
        </pc:sldMkLst>
      </pc:sldChg>
      <pc:sldChg chg="addSp delSp modSp add mod">
        <pc:chgData name="Carlos Leonel Ramirez Martinez" userId="14d3900238d93848" providerId="LiveId" clId="{87CE09C9-15D9-4BBE-A5FC-80A90BD8C12C}" dt="2022-03-03T19:57:49.224" v="11985" actId="1076"/>
        <pc:sldMkLst>
          <pc:docMk/>
          <pc:sldMk cId="3192934158" sldId="349"/>
        </pc:sldMkLst>
        <pc:spChg chg="mod">
          <ac:chgData name="Carlos Leonel Ramirez Martinez" userId="14d3900238d93848" providerId="LiveId" clId="{87CE09C9-15D9-4BBE-A5FC-80A90BD8C12C}" dt="2022-03-03T19:57:04.761" v="11979" actId="20577"/>
          <ac:spMkLst>
            <pc:docMk/>
            <pc:sldMk cId="3192934158" sldId="349"/>
            <ac:spMk id="9" creationId="{37F1F972-211C-4007-BB5B-BC3852AA90FD}"/>
          </ac:spMkLst>
        </pc:spChg>
        <pc:grpChg chg="add mod">
          <ac:chgData name="Carlos Leonel Ramirez Martinez" userId="14d3900238d93848" providerId="LiveId" clId="{87CE09C9-15D9-4BBE-A5FC-80A90BD8C12C}" dt="2022-03-03T19:57:49.224" v="11985" actId="1076"/>
          <ac:grpSpMkLst>
            <pc:docMk/>
            <pc:sldMk cId="3192934158" sldId="349"/>
            <ac:grpSpMk id="10" creationId="{52409904-D62D-46D1-9158-CB22FCF47165}"/>
          </ac:grpSpMkLst>
        </pc:grpChg>
        <pc:picChg chg="del">
          <ac:chgData name="Carlos Leonel Ramirez Martinez" userId="14d3900238d93848" providerId="LiveId" clId="{87CE09C9-15D9-4BBE-A5FC-80A90BD8C12C}" dt="2022-03-03T19:56:32.409" v="11787" actId="478"/>
          <ac:picMkLst>
            <pc:docMk/>
            <pc:sldMk cId="3192934158" sldId="349"/>
            <ac:picMk id="3" creationId="{F867CAD8-BEF6-4937-B2F1-8A9E07DF9245}"/>
          </ac:picMkLst>
        </pc:picChg>
        <pc:picChg chg="add mod">
          <ac:chgData name="Carlos Leonel Ramirez Martinez" userId="14d3900238d93848" providerId="LiveId" clId="{87CE09C9-15D9-4BBE-A5FC-80A90BD8C12C}" dt="2022-03-03T19:57:46.676" v="11984" actId="164"/>
          <ac:picMkLst>
            <pc:docMk/>
            <pc:sldMk cId="3192934158" sldId="349"/>
            <ac:picMk id="4" creationId="{3061171B-744C-47DD-9817-AC731AF6107F}"/>
          </ac:picMkLst>
        </pc:picChg>
        <pc:picChg chg="add mod">
          <ac:chgData name="Carlos Leonel Ramirez Martinez" userId="14d3900238d93848" providerId="LiveId" clId="{87CE09C9-15D9-4BBE-A5FC-80A90BD8C12C}" dt="2022-03-03T19:57:46.676" v="11984" actId="164"/>
          <ac:picMkLst>
            <pc:docMk/>
            <pc:sldMk cId="3192934158" sldId="349"/>
            <ac:picMk id="7" creationId="{05ED3602-C6E5-43F7-B58A-2E9811520062}"/>
          </ac:picMkLst>
        </pc:picChg>
      </pc:sldChg>
      <pc:sldChg chg="del">
        <pc:chgData name="Carlos Leonel Ramirez Martinez" userId="14d3900238d93848" providerId="LiveId" clId="{87CE09C9-15D9-4BBE-A5FC-80A90BD8C12C}" dt="2022-02-24T18:23:45.104" v="0" actId="47"/>
        <pc:sldMkLst>
          <pc:docMk/>
          <pc:sldMk cId="3497047564" sldId="349"/>
        </pc:sldMkLst>
      </pc:sldChg>
      <pc:sldChg chg="del">
        <pc:chgData name="Carlos Leonel Ramirez Martinez" userId="14d3900238d93848" providerId="LiveId" clId="{87CE09C9-15D9-4BBE-A5FC-80A90BD8C12C}" dt="2022-02-24T18:23:45.104" v="0" actId="47"/>
        <pc:sldMkLst>
          <pc:docMk/>
          <pc:sldMk cId="2474654631" sldId="350"/>
        </pc:sldMkLst>
      </pc:sldChg>
      <pc:sldChg chg="addSp modSp add mod">
        <pc:chgData name="Carlos Leonel Ramirez Martinez" userId="14d3900238d93848" providerId="LiveId" clId="{87CE09C9-15D9-4BBE-A5FC-80A90BD8C12C}" dt="2022-03-03T21:03:48.033" v="12057" actId="1076"/>
        <pc:sldMkLst>
          <pc:docMk/>
          <pc:sldMk cId="3133132921" sldId="350"/>
        </pc:sldMkLst>
        <pc:spChg chg="mod">
          <ac:chgData name="Carlos Leonel Ramirez Martinez" userId="14d3900238d93848" providerId="LiveId" clId="{87CE09C9-15D9-4BBE-A5FC-80A90BD8C12C}" dt="2022-03-03T21:03:43.657" v="12054" actId="20577"/>
          <ac:spMkLst>
            <pc:docMk/>
            <pc:sldMk cId="3133132921" sldId="350"/>
            <ac:spMk id="9" creationId="{37F1F972-211C-4007-BB5B-BC3852AA90FD}"/>
          </ac:spMkLst>
        </pc:spChg>
        <pc:picChg chg="add mod">
          <ac:chgData name="Carlos Leonel Ramirez Martinez" userId="14d3900238d93848" providerId="LiveId" clId="{87CE09C9-15D9-4BBE-A5FC-80A90BD8C12C}" dt="2022-03-03T21:03:48.033" v="12057" actId="1076"/>
          <ac:picMkLst>
            <pc:docMk/>
            <pc:sldMk cId="3133132921" sldId="350"/>
            <ac:picMk id="3" creationId="{D9AF26E5-38EB-4560-96CE-1E35B075A282}"/>
          </ac:picMkLst>
        </pc:picChg>
      </pc:sldChg>
      <pc:sldChg chg="addSp delSp modSp add mod">
        <pc:chgData name="Carlos Leonel Ramirez Martinez" userId="14d3900238d93848" providerId="LiveId" clId="{87CE09C9-15D9-4BBE-A5FC-80A90BD8C12C}" dt="2022-03-03T21:16:47.975" v="12643" actId="1076"/>
        <pc:sldMkLst>
          <pc:docMk/>
          <pc:sldMk cId="434469988" sldId="351"/>
        </pc:sldMkLst>
        <pc:spChg chg="mod">
          <ac:chgData name="Carlos Leonel Ramirez Martinez" userId="14d3900238d93848" providerId="LiveId" clId="{87CE09C9-15D9-4BBE-A5FC-80A90BD8C12C}" dt="2022-03-03T21:16:43.437" v="12640" actId="27636"/>
          <ac:spMkLst>
            <pc:docMk/>
            <pc:sldMk cId="434469988" sldId="351"/>
            <ac:spMk id="9" creationId="{37F1F972-211C-4007-BB5B-BC3852AA90FD}"/>
          </ac:spMkLst>
        </pc:spChg>
        <pc:picChg chg="del">
          <ac:chgData name="Carlos Leonel Ramirez Martinez" userId="14d3900238d93848" providerId="LiveId" clId="{87CE09C9-15D9-4BBE-A5FC-80A90BD8C12C}" dt="2022-03-03T21:12:17" v="12059" actId="478"/>
          <ac:picMkLst>
            <pc:docMk/>
            <pc:sldMk cId="434469988" sldId="351"/>
            <ac:picMk id="3" creationId="{D9AF26E5-38EB-4560-96CE-1E35B075A282}"/>
          </ac:picMkLst>
        </pc:picChg>
        <pc:picChg chg="add mod">
          <ac:chgData name="Carlos Leonel Ramirez Martinez" userId="14d3900238d93848" providerId="LiveId" clId="{87CE09C9-15D9-4BBE-A5FC-80A90BD8C12C}" dt="2022-03-03T21:16:47.975" v="12643" actId="1076"/>
          <ac:picMkLst>
            <pc:docMk/>
            <pc:sldMk cId="434469988" sldId="351"/>
            <ac:picMk id="4" creationId="{8A3FF96F-E292-4BD1-B95A-7431C2B768E2}"/>
          </ac:picMkLst>
        </pc:picChg>
      </pc:sldChg>
      <pc:sldChg chg="del">
        <pc:chgData name="Carlos Leonel Ramirez Martinez" userId="14d3900238d93848" providerId="LiveId" clId="{87CE09C9-15D9-4BBE-A5FC-80A90BD8C12C}" dt="2022-02-24T18:23:45.104" v="0" actId="47"/>
        <pc:sldMkLst>
          <pc:docMk/>
          <pc:sldMk cId="2193019126" sldId="351"/>
        </pc:sldMkLst>
      </pc:sldChg>
      <pc:sldChg chg="del">
        <pc:chgData name="Carlos Leonel Ramirez Martinez" userId="14d3900238d93848" providerId="LiveId" clId="{87CE09C9-15D9-4BBE-A5FC-80A90BD8C12C}" dt="2022-02-24T18:23:45.104" v="0" actId="47"/>
        <pc:sldMkLst>
          <pc:docMk/>
          <pc:sldMk cId="1924482509" sldId="352"/>
        </pc:sldMkLst>
      </pc:sldChg>
      <pc:sldChg chg="addSp delSp modSp add mod modClrScheme chgLayout">
        <pc:chgData name="Carlos Leonel Ramirez Martinez" userId="14d3900238d93848" providerId="LiveId" clId="{87CE09C9-15D9-4BBE-A5FC-80A90BD8C12C}" dt="2022-03-03T21:18:06.542" v="12681" actId="1076"/>
        <pc:sldMkLst>
          <pc:docMk/>
          <pc:sldMk cId="2333436874" sldId="352"/>
        </pc:sldMkLst>
        <pc:spChg chg="add del mod ord">
          <ac:chgData name="Carlos Leonel Ramirez Martinez" userId="14d3900238d93848" providerId="LiveId" clId="{87CE09C9-15D9-4BBE-A5FC-80A90BD8C12C}" dt="2022-03-03T21:17:53.877" v="12674"/>
          <ac:spMkLst>
            <pc:docMk/>
            <pc:sldMk cId="2333436874" sldId="352"/>
            <ac:spMk id="5" creationId="{AD5D8711-27B2-4076-8B4C-16344F6C7367}"/>
          </ac:spMkLst>
        </pc:spChg>
        <pc:spChg chg="mod ord">
          <ac:chgData name="Carlos Leonel Ramirez Martinez" userId="14d3900238d93848" providerId="LiveId" clId="{87CE09C9-15D9-4BBE-A5FC-80A90BD8C12C}" dt="2022-03-03T21:17:51.201" v="12671" actId="700"/>
          <ac:spMkLst>
            <pc:docMk/>
            <pc:sldMk cId="2333436874" sldId="352"/>
            <ac:spMk id="6" creationId="{720DD57F-B9ED-4600-BCCC-D513367DC434}"/>
          </ac:spMkLst>
        </pc:spChg>
        <pc:spChg chg="mod ord">
          <ac:chgData name="Carlos Leonel Ramirez Martinez" userId="14d3900238d93848" providerId="LiveId" clId="{87CE09C9-15D9-4BBE-A5FC-80A90BD8C12C}" dt="2022-03-03T21:17:51.201" v="12671" actId="700"/>
          <ac:spMkLst>
            <pc:docMk/>
            <pc:sldMk cId="2333436874" sldId="352"/>
            <ac:spMk id="8" creationId="{22D54359-CEE1-4E50-83C1-A3F73BE6CF31}"/>
          </ac:spMkLst>
        </pc:spChg>
        <pc:spChg chg="mod ord">
          <ac:chgData name="Carlos Leonel Ramirez Martinez" userId="14d3900238d93848" providerId="LiveId" clId="{87CE09C9-15D9-4BBE-A5FC-80A90BD8C12C}" dt="2022-03-03T21:18:01.034" v="12679" actId="113"/>
          <ac:spMkLst>
            <pc:docMk/>
            <pc:sldMk cId="2333436874" sldId="352"/>
            <ac:spMk id="9" creationId="{37F1F972-211C-4007-BB5B-BC3852AA90FD}"/>
          </ac:spMkLst>
        </pc:spChg>
        <pc:picChg chg="add del mod">
          <ac:chgData name="Carlos Leonel Ramirez Martinez" userId="14d3900238d93848" providerId="LiveId" clId="{87CE09C9-15D9-4BBE-A5FC-80A90BD8C12C}" dt="2022-03-03T21:17:52.467" v="12673" actId="21"/>
          <ac:picMkLst>
            <pc:docMk/>
            <pc:sldMk cId="2333436874" sldId="352"/>
            <ac:picMk id="3" creationId="{153EEA8E-D2DE-4EA3-B37B-1536D8B1A3A7}"/>
          </ac:picMkLst>
        </pc:picChg>
        <pc:picChg chg="del">
          <ac:chgData name="Carlos Leonel Ramirez Martinez" userId="14d3900238d93848" providerId="LiveId" clId="{87CE09C9-15D9-4BBE-A5FC-80A90BD8C12C}" dt="2022-03-03T21:16:50.934" v="12644" actId="478"/>
          <ac:picMkLst>
            <pc:docMk/>
            <pc:sldMk cId="2333436874" sldId="352"/>
            <ac:picMk id="4" creationId="{8A3FF96F-E292-4BD1-B95A-7431C2B768E2}"/>
          </ac:picMkLst>
        </pc:picChg>
        <pc:picChg chg="add mod">
          <ac:chgData name="Carlos Leonel Ramirez Martinez" userId="14d3900238d93848" providerId="LiveId" clId="{87CE09C9-15D9-4BBE-A5FC-80A90BD8C12C}" dt="2022-03-03T21:18:06.542" v="12681" actId="1076"/>
          <ac:picMkLst>
            <pc:docMk/>
            <pc:sldMk cId="2333436874" sldId="352"/>
            <ac:picMk id="10" creationId="{2E2EC816-33C1-421E-90A7-D782E1F02AD1}"/>
          </ac:picMkLst>
        </pc:picChg>
        <pc:picChg chg="add del mod">
          <ac:chgData name="Carlos Leonel Ramirez Martinez" userId="14d3900238d93848" providerId="LiveId" clId="{87CE09C9-15D9-4BBE-A5FC-80A90BD8C12C}" dt="2022-03-03T21:18:00.176" v="12678"/>
          <ac:picMkLst>
            <pc:docMk/>
            <pc:sldMk cId="2333436874" sldId="352"/>
            <ac:picMk id="11" creationId="{7DC85546-AEE0-4501-B0E4-B3E49ABE4077}"/>
          </ac:picMkLst>
        </pc:picChg>
      </pc:sldChg>
      <pc:sldChg chg="delSp modSp add mod">
        <pc:chgData name="Carlos Leonel Ramirez Martinez" userId="14d3900238d93848" providerId="LiveId" clId="{87CE09C9-15D9-4BBE-A5FC-80A90BD8C12C}" dt="2022-03-03T22:49:39.627" v="13720" actId="20577"/>
        <pc:sldMkLst>
          <pc:docMk/>
          <pc:sldMk cId="940778452" sldId="353"/>
        </pc:sldMkLst>
        <pc:spChg chg="mod">
          <ac:chgData name="Carlos Leonel Ramirez Martinez" userId="14d3900238d93848" providerId="LiveId" clId="{87CE09C9-15D9-4BBE-A5FC-80A90BD8C12C}" dt="2022-03-03T22:49:39.627" v="13720" actId="20577"/>
          <ac:spMkLst>
            <pc:docMk/>
            <pc:sldMk cId="940778452" sldId="353"/>
            <ac:spMk id="9" creationId="{37F1F972-211C-4007-BB5B-BC3852AA90FD}"/>
          </ac:spMkLst>
        </pc:spChg>
        <pc:picChg chg="del">
          <ac:chgData name="Carlos Leonel Ramirez Martinez" userId="14d3900238d93848" providerId="LiveId" clId="{87CE09C9-15D9-4BBE-A5FC-80A90BD8C12C}" dt="2022-03-03T22:48:58.074" v="13526" actId="478"/>
          <ac:picMkLst>
            <pc:docMk/>
            <pc:sldMk cId="940778452" sldId="353"/>
            <ac:picMk id="3" creationId="{A34A983E-D86F-4E79-A414-F7A9B07C3B38}"/>
          </ac:picMkLst>
        </pc:picChg>
      </pc:sldChg>
      <pc:sldChg chg="del">
        <pc:chgData name="Carlos Leonel Ramirez Martinez" userId="14d3900238d93848" providerId="LiveId" clId="{87CE09C9-15D9-4BBE-A5FC-80A90BD8C12C}" dt="2022-02-24T18:23:45.104" v="0" actId="47"/>
        <pc:sldMkLst>
          <pc:docMk/>
          <pc:sldMk cId="2909579248" sldId="353"/>
        </pc:sldMkLst>
      </pc:sldChg>
      <pc:sldChg chg="modSp add mod">
        <pc:chgData name="Carlos Leonel Ramirez Martinez" userId="14d3900238d93848" providerId="LiveId" clId="{87CE09C9-15D9-4BBE-A5FC-80A90BD8C12C}" dt="2022-03-03T23:02:54.367" v="14465" actId="20577"/>
        <pc:sldMkLst>
          <pc:docMk/>
          <pc:sldMk cId="628252499" sldId="354"/>
        </pc:sldMkLst>
        <pc:spChg chg="mod">
          <ac:chgData name="Carlos Leonel Ramirez Martinez" userId="14d3900238d93848" providerId="LiveId" clId="{87CE09C9-15D9-4BBE-A5FC-80A90BD8C12C}" dt="2022-03-03T23:02:54.367" v="14465" actId="20577"/>
          <ac:spMkLst>
            <pc:docMk/>
            <pc:sldMk cId="628252499" sldId="354"/>
            <ac:spMk id="9" creationId="{37F1F972-211C-4007-BB5B-BC3852AA90FD}"/>
          </ac:spMkLst>
        </pc:spChg>
      </pc:sldChg>
      <pc:sldChg chg="del">
        <pc:chgData name="Carlos Leonel Ramirez Martinez" userId="14d3900238d93848" providerId="LiveId" clId="{87CE09C9-15D9-4BBE-A5FC-80A90BD8C12C}" dt="2022-02-24T18:23:45.104" v="0" actId="47"/>
        <pc:sldMkLst>
          <pc:docMk/>
          <pc:sldMk cId="1347566279" sldId="354"/>
        </pc:sldMkLst>
      </pc:sldChg>
      <pc:sldChg chg="modSp add mod">
        <pc:chgData name="Carlos Leonel Ramirez Martinez" userId="14d3900238d93848" providerId="LiveId" clId="{87CE09C9-15D9-4BBE-A5FC-80A90BD8C12C}" dt="2022-03-03T23:05:23.616" v="14528" actId="6549"/>
        <pc:sldMkLst>
          <pc:docMk/>
          <pc:sldMk cId="2339059456" sldId="355"/>
        </pc:sldMkLst>
        <pc:spChg chg="mod">
          <ac:chgData name="Carlos Leonel Ramirez Martinez" userId="14d3900238d93848" providerId="LiveId" clId="{87CE09C9-15D9-4BBE-A5FC-80A90BD8C12C}" dt="2022-03-03T23:05:23.616" v="14528" actId="6549"/>
          <ac:spMkLst>
            <pc:docMk/>
            <pc:sldMk cId="2339059456" sldId="355"/>
            <ac:spMk id="9" creationId="{37F1F972-211C-4007-BB5B-BC3852AA90FD}"/>
          </ac:spMkLst>
        </pc:spChg>
      </pc:sldChg>
      <pc:sldChg chg="del">
        <pc:chgData name="Carlos Leonel Ramirez Martinez" userId="14d3900238d93848" providerId="LiveId" clId="{87CE09C9-15D9-4BBE-A5FC-80A90BD8C12C}" dt="2022-02-24T18:23:45.104" v="0" actId="47"/>
        <pc:sldMkLst>
          <pc:docMk/>
          <pc:sldMk cId="2946742862" sldId="355"/>
        </pc:sldMkLst>
      </pc:sldChg>
      <pc:sldChg chg="del">
        <pc:chgData name="Carlos Leonel Ramirez Martinez" userId="14d3900238d93848" providerId="LiveId" clId="{87CE09C9-15D9-4BBE-A5FC-80A90BD8C12C}" dt="2022-02-24T18:23:45.104" v="0" actId="47"/>
        <pc:sldMkLst>
          <pc:docMk/>
          <pc:sldMk cId="3073040992" sldId="356"/>
        </pc:sldMkLst>
      </pc:sldChg>
      <pc:sldChg chg="modSp add mod">
        <pc:chgData name="Carlos Leonel Ramirez Martinez" userId="14d3900238d93848" providerId="LiveId" clId="{87CE09C9-15D9-4BBE-A5FC-80A90BD8C12C}" dt="2022-03-03T23:07:39.798" v="14551" actId="6549"/>
        <pc:sldMkLst>
          <pc:docMk/>
          <pc:sldMk cId="3290289652" sldId="356"/>
        </pc:sldMkLst>
        <pc:spChg chg="mod">
          <ac:chgData name="Carlos Leonel Ramirez Martinez" userId="14d3900238d93848" providerId="LiveId" clId="{87CE09C9-15D9-4BBE-A5FC-80A90BD8C12C}" dt="2022-03-03T23:07:39.798" v="14551" actId="6549"/>
          <ac:spMkLst>
            <pc:docMk/>
            <pc:sldMk cId="3290289652" sldId="356"/>
            <ac:spMk id="9" creationId="{37F1F972-211C-4007-BB5B-BC3852AA90FD}"/>
          </ac:spMkLst>
        </pc:spChg>
      </pc:sldChg>
      <pc:sldChg chg="del">
        <pc:chgData name="Carlos Leonel Ramirez Martinez" userId="14d3900238d93848" providerId="LiveId" clId="{87CE09C9-15D9-4BBE-A5FC-80A90BD8C12C}" dt="2022-02-24T18:23:45.104" v="0" actId="47"/>
        <pc:sldMkLst>
          <pc:docMk/>
          <pc:sldMk cId="460490854" sldId="357"/>
        </pc:sldMkLst>
      </pc:sldChg>
      <pc:sldChg chg="addSp delSp modSp add mod">
        <pc:chgData name="Carlos Leonel Ramirez Martinez" userId="14d3900238d93848" providerId="LiveId" clId="{87CE09C9-15D9-4BBE-A5FC-80A90BD8C12C}" dt="2022-03-03T23:18:06.195" v="15497" actId="1076"/>
        <pc:sldMkLst>
          <pc:docMk/>
          <pc:sldMk cId="1296715010" sldId="357"/>
        </pc:sldMkLst>
        <pc:spChg chg="add del">
          <ac:chgData name="Carlos Leonel Ramirez Martinez" userId="14d3900238d93848" providerId="LiveId" clId="{87CE09C9-15D9-4BBE-A5FC-80A90BD8C12C}" dt="2022-03-03T23:17:41.080" v="15488" actId="22"/>
          <ac:spMkLst>
            <pc:docMk/>
            <pc:sldMk cId="1296715010" sldId="357"/>
            <ac:spMk id="7" creationId="{6FDB7D0C-56F6-4A87-A3BE-55CE02943894}"/>
          </ac:spMkLst>
        </pc:spChg>
        <pc:spChg chg="mod">
          <ac:chgData name="Carlos Leonel Ramirez Martinez" userId="14d3900238d93848" providerId="LiveId" clId="{87CE09C9-15D9-4BBE-A5FC-80A90BD8C12C}" dt="2022-03-03T23:17:38.084" v="15485" actId="20577"/>
          <ac:spMkLst>
            <pc:docMk/>
            <pc:sldMk cId="1296715010" sldId="357"/>
            <ac:spMk id="9" creationId="{37F1F972-211C-4007-BB5B-BC3852AA90FD}"/>
          </ac:spMkLst>
        </pc:spChg>
        <pc:picChg chg="del">
          <ac:chgData name="Carlos Leonel Ramirez Martinez" userId="14d3900238d93848" providerId="LiveId" clId="{87CE09C9-15D9-4BBE-A5FC-80A90BD8C12C}" dt="2022-03-03T23:17:33.499" v="15484" actId="478"/>
          <ac:picMkLst>
            <pc:docMk/>
            <pc:sldMk cId="1296715010" sldId="357"/>
            <ac:picMk id="3" creationId="{1995EF0F-FA8A-4BAB-A679-59CA1CB62164}"/>
          </ac:picMkLst>
        </pc:picChg>
        <pc:picChg chg="add del mod">
          <ac:chgData name="Carlos Leonel Ramirez Martinez" userId="14d3900238d93848" providerId="LiveId" clId="{87CE09C9-15D9-4BBE-A5FC-80A90BD8C12C}" dt="2022-03-03T23:18:00.435" v="15493" actId="478"/>
          <ac:picMkLst>
            <pc:docMk/>
            <pc:sldMk cId="1296715010" sldId="357"/>
            <ac:picMk id="5" creationId="{DF9B6F9F-0178-4AD4-B956-265E52A752CF}"/>
          </ac:picMkLst>
        </pc:picChg>
        <pc:picChg chg="add mod">
          <ac:chgData name="Carlos Leonel Ramirez Martinez" userId="14d3900238d93848" providerId="LiveId" clId="{87CE09C9-15D9-4BBE-A5FC-80A90BD8C12C}" dt="2022-03-03T23:18:06.195" v="15497" actId="1076"/>
          <ac:picMkLst>
            <pc:docMk/>
            <pc:sldMk cId="1296715010" sldId="357"/>
            <ac:picMk id="11" creationId="{61A873A4-F9AD-4E20-8A48-A6E326033002}"/>
          </ac:picMkLst>
        </pc:picChg>
      </pc:sldChg>
      <pc:sldChg chg="del">
        <pc:chgData name="Carlos Leonel Ramirez Martinez" userId="14d3900238d93848" providerId="LiveId" clId="{87CE09C9-15D9-4BBE-A5FC-80A90BD8C12C}" dt="2022-02-24T18:23:45.104" v="0" actId="47"/>
        <pc:sldMkLst>
          <pc:docMk/>
          <pc:sldMk cId="812471087" sldId="358"/>
        </pc:sldMkLst>
      </pc:sldChg>
      <pc:sldChg chg="addSp delSp modSp add mod">
        <pc:chgData name="Carlos Leonel Ramirez Martinez" userId="14d3900238d93848" providerId="LiveId" clId="{87CE09C9-15D9-4BBE-A5FC-80A90BD8C12C}" dt="2022-03-03T23:20:08.130" v="15803" actId="1076"/>
        <pc:sldMkLst>
          <pc:docMk/>
          <pc:sldMk cId="3285791990" sldId="358"/>
        </pc:sldMkLst>
        <pc:spChg chg="mod">
          <ac:chgData name="Carlos Leonel Ramirez Martinez" userId="14d3900238d93848" providerId="LiveId" clId="{87CE09C9-15D9-4BBE-A5FC-80A90BD8C12C}" dt="2022-03-03T23:19:56.563" v="15798" actId="20577"/>
          <ac:spMkLst>
            <pc:docMk/>
            <pc:sldMk cId="3285791990" sldId="358"/>
            <ac:spMk id="9" creationId="{37F1F972-211C-4007-BB5B-BC3852AA90FD}"/>
          </ac:spMkLst>
        </pc:spChg>
        <pc:picChg chg="del">
          <ac:chgData name="Carlos Leonel Ramirez Martinez" userId="14d3900238d93848" providerId="LiveId" clId="{87CE09C9-15D9-4BBE-A5FC-80A90BD8C12C}" dt="2022-03-03T23:20:03.355" v="15799" actId="478"/>
          <ac:picMkLst>
            <pc:docMk/>
            <pc:sldMk cId="3285791990" sldId="358"/>
            <ac:picMk id="3" creationId="{328A4A59-1788-4221-9037-D52B84F52A13}"/>
          </ac:picMkLst>
        </pc:picChg>
        <pc:picChg chg="add mod">
          <ac:chgData name="Carlos Leonel Ramirez Martinez" userId="14d3900238d93848" providerId="LiveId" clId="{87CE09C9-15D9-4BBE-A5FC-80A90BD8C12C}" dt="2022-03-03T23:20:08.130" v="15803" actId="1076"/>
          <ac:picMkLst>
            <pc:docMk/>
            <pc:sldMk cId="3285791990" sldId="358"/>
            <ac:picMk id="4" creationId="{B3287B0D-70FE-4E32-BDBC-30F677583EFD}"/>
          </ac:picMkLst>
        </pc:picChg>
      </pc:sldChg>
      <pc:sldChg chg="addSp delSp modSp add mod modClrScheme chgLayout modNotesTx">
        <pc:chgData name="Carlos Leonel Ramirez Martinez" userId="14d3900238d93848" providerId="LiveId" clId="{87CE09C9-15D9-4BBE-A5FC-80A90BD8C12C}" dt="2022-03-03T23:42:39.165" v="17438" actId="478"/>
        <pc:sldMkLst>
          <pc:docMk/>
          <pc:sldMk cId="1733836986" sldId="359"/>
        </pc:sldMkLst>
        <pc:spChg chg="add del mod ord">
          <ac:chgData name="Carlos Leonel Ramirez Martinez" userId="14d3900238d93848" providerId="LiveId" clId="{87CE09C9-15D9-4BBE-A5FC-80A90BD8C12C}" dt="2022-03-03T23:42:21.351" v="17423" actId="700"/>
          <ac:spMkLst>
            <pc:docMk/>
            <pc:sldMk cId="1733836986" sldId="359"/>
            <ac:spMk id="2" creationId="{68F22A8D-AC9E-45E3-9D35-16D62C5C1972}"/>
          </ac:spMkLst>
        </pc:spChg>
        <pc:spChg chg="add del mod ord">
          <ac:chgData name="Carlos Leonel Ramirez Martinez" userId="14d3900238d93848" providerId="LiveId" clId="{87CE09C9-15D9-4BBE-A5FC-80A90BD8C12C}" dt="2022-03-03T23:42:28.167" v="17426"/>
          <ac:spMkLst>
            <pc:docMk/>
            <pc:sldMk cId="1733836986" sldId="359"/>
            <ac:spMk id="3" creationId="{7AF43FC0-7EFC-48C1-BFB2-A506F36183A5}"/>
          </ac:spMkLst>
        </pc:spChg>
        <pc:spChg chg="mod ord">
          <ac:chgData name="Carlos Leonel Ramirez Martinez" userId="14d3900238d93848" providerId="LiveId" clId="{87CE09C9-15D9-4BBE-A5FC-80A90BD8C12C}" dt="2022-03-03T23:42:26.175" v="17425" actId="700"/>
          <ac:spMkLst>
            <pc:docMk/>
            <pc:sldMk cId="1733836986" sldId="359"/>
            <ac:spMk id="6" creationId="{720DD57F-B9ED-4600-BCCC-D513367DC434}"/>
          </ac:spMkLst>
        </pc:spChg>
        <pc:spChg chg="mod ord">
          <ac:chgData name="Carlos Leonel Ramirez Martinez" userId="14d3900238d93848" providerId="LiveId" clId="{87CE09C9-15D9-4BBE-A5FC-80A90BD8C12C}" dt="2022-03-03T23:42:26.175" v="17425" actId="700"/>
          <ac:spMkLst>
            <pc:docMk/>
            <pc:sldMk cId="1733836986" sldId="359"/>
            <ac:spMk id="8" creationId="{22D54359-CEE1-4E50-83C1-A3F73BE6CF31}"/>
          </ac:spMkLst>
        </pc:spChg>
        <pc:spChg chg="mod ord">
          <ac:chgData name="Carlos Leonel Ramirez Martinez" userId="14d3900238d93848" providerId="LiveId" clId="{87CE09C9-15D9-4BBE-A5FC-80A90BD8C12C}" dt="2022-03-03T23:42:37.217" v="17436" actId="113"/>
          <ac:spMkLst>
            <pc:docMk/>
            <pc:sldMk cId="1733836986" sldId="359"/>
            <ac:spMk id="9" creationId="{37F1F972-211C-4007-BB5B-BC3852AA90FD}"/>
          </ac:spMkLst>
        </pc:spChg>
        <pc:picChg chg="del mod">
          <ac:chgData name="Carlos Leonel Ramirez Martinez" userId="14d3900238d93848" providerId="LiveId" clId="{87CE09C9-15D9-4BBE-A5FC-80A90BD8C12C}" dt="2022-03-03T23:42:24.407" v="17424" actId="21"/>
          <ac:picMkLst>
            <pc:docMk/>
            <pc:sldMk cId="1733836986" sldId="359"/>
            <ac:picMk id="5" creationId="{B9A8CC8C-194E-4B4B-919B-4D4E9A8F0ACA}"/>
          </ac:picMkLst>
        </pc:picChg>
        <pc:picChg chg="add mod">
          <ac:chgData name="Carlos Leonel Ramirez Martinez" userId="14d3900238d93848" providerId="LiveId" clId="{87CE09C9-15D9-4BBE-A5FC-80A90BD8C12C}" dt="2022-03-03T23:42:30.669" v="17428" actId="1076"/>
          <ac:picMkLst>
            <pc:docMk/>
            <pc:sldMk cId="1733836986" sldId="359"/>
            <ac:picMk id="10" creationId="{7DD2FBD9-D26E-4BE2-A6FB-2D6992B7A800}"/>
          </ac:picMkLst>
        </pc:picChg>
        <pc:picChg chg="add del mod">
          <ac:chgData name="Carlos Leonel Ramirez Martinez" userId="14d3900238d93848" providerId="LiveId" clId="{87CE09C9-15D9-4BBE-A5FC-80A90BD8C12C}" dt="2022-03-03T23:42:39.165" v="17438" actId="478"/>
          <ac:picMkLst>
            <pc:docMk/>
            <pc:sldMk cId="1733836986" sldId="359"/>
            <ac:picMk id="11" creationId="{3424572C-984D-4EBF-9211-8A509DDF734E}"/>
          </ac:picMkLst>
        </pc:picChg>
      </pc:sldChg>
      <pc:sldChg chg="del">
        <pc:chgData name="Carlos Leonel Ramirez Martinez" userId="14d3900238d93848" providerId="LiveId" clId="{87CE09C9-15D9-4BBE-A5FC-80A90BD8C12C}" dt="2022-02-24T18:23:45.104" v="0" actId="47"/>
        <pc:sldMkLst>
          <pc:docMk/>
          <pc:sldMk cId="3727631489" sldId="359"/>
        </pc:sldMkLst>
      </pc:sldChg>
      <pc:sldChg chg="modSp new mod modNotesTx">
        <pc:chgData name="Carlos Leonel Ramirez Martinez" userId="14d3900238d93848" providerId="LiveId" clId="{87CE09C9-15D9-4BBE-A5FC-80A90BD8C12C}" dt="2022-03-07T21:44:50.725" v="17754" actId="6549"/>
        <pc:sldMkLst>
          <pc:docMk/>
          <pc:sldMk cId="2670432462" sldId="360"/>
        </pc:sldMkLst>
        <pc:spChg chg="mod">
          <ac:chgData name="Carlos Leonel Ramirez Martinez" userId="14d3900238d93848" providerId="LiveId" clId="{87CE09C9-15D9-4BBE-A5FC-80A90BD8C12C}" dt="2022-03-07T21:40:10.689" v="17704"/>
          <ac:spMkLst>
            <pc:docMk/>
            <pc:sldMk cId="2670432462" sldId="360"/>
            <ac:spMk id="2" creationId="{CE62866E-2CF1-496E-B4A8-DDACB5014FAB}"/>
          </ac:spMkLst>
        </pc:spChg>
        <pc:spChg chg="mod">
          <ac:chgData name="Carlos Leonel Ramirez Martinez" userId="14d3900238d93848" providerId="LiveId" clId="{87CE09C9-15D9-4BBE-A5FC-80A90BD8C12C}" dt="2022-03-07T21:43:35.453" v="17742" actId="5793"/>
          <ac:spMkLst>
            <pc:docMk/>
            <pc:sldMk cId="2670432462" sldId="360"/>
            <ac:spMk id="3" creationId="{D6ED545A-8AC9-43B0-B8E7-73E6806675CD}"/>
          </ac:spMkLst>
        </pc:spChg>
        <pc:spChg chg="mod">
          <ac:chgData name="Carlos Leonel Ramirez Martinez" userId="14d3900238d93848" providerId="LiveId" clId="{87CE09C9-15D9-4BBE-A5FC-80A90BD8C12C}" dt="2022-03-07T21:40:16.268" v="17706" actId="6549"/>
          <ac:spMkLst>
            <pc:docMk/>
            <pc:sldMk cId="2670432462" sldId="360"/>
            <ac:spMk id="4" creationId="{B655123C-3B5D-4571-9201-2120350A03BA}"/>
          </ac:spMkLst>
        </pc:spChg>
      </pc:sldChg>
      <pc:sldChg chg="del">
        <pc:chgData name="Carlos Leonel Ramirez Martinez" userId="14d3900238d93848" providerId="LiveId" clId="{87CE09C9-15D9-4BBE-A5FC-80A90BD8C12C}" dt="2022-02-24T18:23:45.104" v="0" actId="47"/>
        <pc:sldMkLst>
          <pc:docMk/>
          <pc:sldMk cId="3724337007" sldId="360"/>
        </pc:sldMkLst>
      </pc:sldChg>
      <pc:sldChg chg="del">
        <pc:chgData name="Carlos Leonel Ramirez Martinez" userId="14d3900238d93848" providerId="LiveId" clId="{87CE09C9-15D9-4BBE-A5FC-80A90BD8C12C}" dt="2022-02-24T18:23:45.104" v="0" actId="47"/>
        <pc:sldMkLst>
          <pc:docMk/>
          <pc:sldMk cId="246770953" sldId="361"/>
        </pc:sldMkLst>
      </pc:sldChg>
      <pc:sldChg chg="modSp add mod modNotesTx">
        <pc:chgData name="Carlos Leonel Ramirez Martinez" userId="14d3900238d93848" providerId="LiveId" clId="{87CE09C9-15D9-4BBE-A5FC-80A90BD8C12C}" dt="2022-03-07T21:42:49.301" v="17716"/>
        <pc:sldMkLst>
          <pc:docMk/>
          <pc:sldMk cId="1026643102" sldId="361"/>
        </pc:sldMkLst>
        <pc:spChg chg="mod">
          <ac:chgData name="Carlos Leonel Ramirez Martinez" userId="14d3900238d93848" providerId="LiveId" clId="{87CE09C9-15D9-4BBE-A5FC-80A90BD8C12C}" dt="2022-03-07T21:40:20.252" v="17708" actId="6549"/>
          <ac:spMkLst>
            <pc:docMk/>
            <pc:sldMk cId="1026643102" sldId="361"/>
            <ac:spMk id="3" creationId="{00000000-0000-0000-0000-000000000000}"/>
          </ac:spMkLst>
        </pc:spChg>
      </pc:sldChg>
      <pc:sldChg chg="modSp add mod">
        <pc:chgData name="Carlos Leonel Ramirez Martinez" userId="14d3900238d93848" providerId="LiveId" clId="{87CE09C9-15D9-4BBE-A5FC-80A90BD8C12C}" dt="2022-03-07T21:47:21.849" v="17831" actId="20577"/>
        <pc:sldMkLst>
          <pc:docMk/>
          <pc:sldMk cId="956106933" sldId="362"/>
        </pc:sldMkLst>
        <pc:spChg chg="mod">
          <ac:chgData name="Carlos Leonel Ramirez Martinez" userId="14d3900238d93848" providerId="LiveId" clId="{87CE09C9-15D9-4BBE-A5FC-80A90BD8C12C}" dt="2022-03-07T21:47:21.849" v="17831" actId="20577"/>
          <ac:spMkLst>
            <pc:docMk/>
            <pc:sldMk cId="956106933" sldId="362"/>
            <ac:spMk id="3" creationId="{D6ED545A-8AC9-43B0-B8E7-73E6806675CD}"/>
          </ac:spMkLst>
        </pc:spChg>
      </pc:sldChg>
      <pc:sldChg chg="del">
        <pc:chgData name="Carlos Leonel Ramirez Martinez" userId="14d3900238d93848" providerId="LiveId" clId="{87CE09C9-15D9-4BBE-A5FC-80A90BD8C12C}" dt="2022-02-24T18:23:45.104" v="0" actId="47"/>
        <pc:sldMkLst>
          <pc:docMk/>
          <pc:sldMk cId="2912675615" sldId="362"/>
        </pc:sldMkLst>
      </pc:sldChg>
      <pc:sldChg chg="modSp add mod">
        <pc:chgData name="Carlos Leonel Ramirez Martinez" userId="14d3900238d93848" providerId="LiveId" clId="{87CE09C9-15D9-4BBE-A5FC-80A90BD8C12C}" dt="2022-03-07T21:48:31.184" v="17854" actId="113"/>
        <pc:sldMkLst>
          <pc:docMk/>
          <pc:sldMk cId="2345907124" sldId="363"/>
        </pc:sldMkLst>
        <pc:spChg chg="mod">
          <ac:chgData name="Carlos Leonel Ramirez Martinez" userId="14d3900238d93848" providerId="LiveId" clId="{87CE09C9-15D9-4BBE-A5FC-80A90BD8C12C}" dt="2022-03-07T21:48:31.184" v="17854" actId="113"/>
          <ac:spMkLst>
            <pc:docMk/>
            <pc:sldMk cId="2345907124" sldId="363"/>
            <ac:spMk id="3" creationId="{D6ED545A-8AC9-43B0-B8E7-73E6806675CD}"/>
          </ac:spMkLst>
        </pc:spChg>
      </pc:sldChg>
      <pc:sldChg chg="del">
        <pc:chgData name="Carlos Leonel Ramirez Martinez" userId="14d3900238d93848" providerId="LiveId" clId="{87CE09C9-15D9-4BBE-A5FC-80A90BD8C12C}" dt="2022-02-24T18:23:45.104" v="0" actId="47"/>
        <pc:sldMkLst>
          <pc:docMk/>
          <pc:sldMk cId="2754295484" sldId="363"/>
        </pc:sldMkLst>
      </pc:sldChg>
      <pc:sldChg chg="modSp add mod replId">
        <pc:chgData name="Carlos Leonel Ramirez Martinez" userId="14d3900238d93848" providerId="LiveId" clId="{87CE09C9-15D9-4BBE-A5FC-80A90BD8C12C}" dt="2022-03-07T21:52:21.105" v="17938" actId="6549"/>
        <pc:sldMkLst>
          <pc:docMk/>
          <pc:sldMk cId="1978675922" sldId="364"/>
        </pc:sldMkLst>
        <pc:spChg chg="mod">
          <ac:chgData name="Carlos Leonel Ramirez Martinez" userId="14d3900238d93848" providerId="LiveId" clId="{87CE09C9-15D9-4BBE-A5FC-80A90BD8C12C}" dt="2022-03-07T21:52:21.105" v="17938" actId="6549"/>
          <ac:spMkLst>
            <pc:docMk/>
            <pc:sldMk cId="1978675922" sldId="364"/>
            <ac:spMk id="3" creationId="{D6ED545A-8AC9-43B0-B8E7-73E6806675CD}"/>
          </ac:spMkLst>
        </pc:spChg>
      </pc:sldChg>
      <pc:sldChg chg="del">
        <pc:chgData name="Carlos Leonel Ramirez Martinez" userId="14d3900238d93848" providerId="LiveId" clId="{87CE09C9-15D9-4BBE-A5FC-80A90BD8C12C}" dt="2022-02-24T18:23:45.104" v="0" actId="47"/>
        <pc:sldMkLst>
          <pc:docMk/>
          <pc:sldMk cId="2085677176" sldId="364"/>
        </pc:sldMkLst>
      </pc:sldChg>
      <pc:sldChg chg="del">
        <pc:chgData name="Carlos Leonel Ramirez Martinez" userId="14d3900238d93848" providerId="LiveId" clId="{87CE09C9-15D9-4BBE-A5FC-80A90BD8C12C}" dt="2022-02-24T18:23:45.104" v="0" actId="47"/>
        <pc:sldMkLst>
          <pc:docMk/>
          <pc:sldMk cId="1458261890" sldId="365"/>
        </pc:sldMkLst>
      </pc:sldChg>
      <pc:sldChg chg="addSp modSp add mod modNotesTx">
        <pc:chgData name="Carlos Leonel Ramirez Martinez" userId="14d3900238d93848" providerId="LiveId" clId="{87CE09C9-15D9-4BBE-A5FC-80A90BD8C12C}" dt="2022-03-07T21:56:40.229" v="18063"/>
        <pc:sldMkLst>
          <pc:docMk/>
          <pc:sldMk cId="2844770494" sldId="365"/>
        </pc:sldMkLst>
        <pc:spChg chg="mod">
          <ac:chgData name="Carlos Leonel Ramirez Martinez" userId="14d3900238d93848" providerId="LiveId" clId="{87CE09C9-15D9-4BBE-A5FC-80A90BD8C12C}" dt="2022-03-07T21:54:13.609" v="18048" actId="20577"/>
          <ac:spMkLst>
            <pc:docMk/>
            <pc:sldMk cId="2844770494" sldId="365"/>
            <ac:spMk id="3" creationId="{D6ED545A-8AC9-43B0-B8E7-73E6806675CD}"/>
          </ac:spMkLst>
        </pc:spChg>
        <pc:picChg chg="add mod">
          <ac:chgData name="Carlos Leonel Ramirez Martinez" userId="14d3900238d93848" providerId="LiveId" clId="{87CE09C9-15D9-4BBE-A5FC-80A90BD8C12C}" dt="2022-03-07T21:55:28.703" v="18061" actId="1076"/>
          <ac:picMkLst>
            <pc:docMk/>
            <pc:sldMk cId="2844770494" sldId="365"/>
            <ac:picMk id="6" creationId="{F627FA93-12CB-435B-BE7C-D0B24731F421}"/>
          </ac:picMkLst>
        </pc:picChg>
        <pc:picChg chg="add mod">
          <ac:chgData name="Carlos Leonel Ramirez Martinez" userId="14d3900238d93848" providerId="LiveId" clId="{87CE09C9-15D9-4BBE-A5FC-80A90BD8C12C}" dt="2022-03-07T21:55:32.624" v="18062" actId="1076"/>
          <ac:picMkLst>
            <pc:docMk/>
            <pc:sldMk cId="2844770494" sldId="365"/>
            <ac:picMk id="8" creationId="{88A8A73E-2857-41F3-8D88-731B071C960D}"/>
          </ac:picMkLst>
        </pc:picChg>
      </pc:sldChg>
      <pc:sldChg chg="del">
        <pc:chgData name="Carlos Leonel Ramirez Martinez" userId="14d3900238d93848" providerId="LiveId" clId="{87CE09C9-15D9-4BBE-A5FC-80A90BD8C12C}" dt="2022-02-24T18:23:45.104" v="0" actId="47"/>
        <pc:sldMkLst>
          <pc:docMk/>
          <pc:sldMk cId="1243948887" sldId="366"/>
        </pc:sldMkLst>
      </pc:sldChg>
      <pc:sldChg chg="addSp modSp add mod replId">
        <pc:chgData name="Carlos Leonel Ramirez Martinez" userId="14d3900238d93848" providerId="LiveId" clId="{87CE09C9-15D9-4BBE-A5FC-80A90BD8C12C}" dt="2022-03-07T22:46:59.068" v="18229" actId="1076"/>
        <pc:sldMkLst>
          <pc:docMk/>
          <pc:sldMk cId="3342136131" sldId="366"/>
        </pc:sldMkLst>
        <pc:spChg chg="mod">
          <ac:chgData name="Carlos Leonel Ramirez Martinez" userId="14d3900238d93848" providerId="LiveId" clId="{87CE09C9-15D9-4BBE-A5FC-80A90BD8C12C}" dt="2022-03-07T22:46:45.870" v="18222" actId="27636"/>
          <ac:spMkLst>
            <pc:docMk/>
            <pc:sldMk cId="3342136131" sldId="366"/>
            <ac:spMk id="3" creationId="{D6ED545A-8AC9-43B0-B8E7-73E6806675CD}"/>
          </ac:spMkLst>
        </pc:spChg>
        <pc:picChg chg="add mod">
          <ac:chgData name="Carlos Leonel Ramirez Martinez" userId="14d3900238d93848" providerId="LiveId" clId="{87CE09C9-15D9-4BBE-A5FC-80A90BD8C12C}" dt="2022-03-07T22:46:53.420" v="18226" actId="1076"/>
          <ac:picMkLst>
            <pc:docMk/>
            <pc:sldMk cId="3342136131" sldId="366"/>
            <ac:picMk id="6" creationId="{F4C7FFBB-B61C-4C43-A194-5BBC62E28CAC}"/>
          </ac:picMkLst>
        </pc:picChg>
        <pc:picChg chg="add mod">
          <ac:chgData name="Carlos Leonel Ramirez Martinez" userId="14d3900238d93848" providerId="LiveId" clId="{87CE09C9-15D9-4BBE-A5FC-80A90BD8C12C}" dt="2022-03-07T22:46:59.068" v="18229" actId="1076"/>
          <ac:picMkLst>
            <pc:docMk/>
            <pc:sldMk cId="3342136131" sldId="366"/>
            <ac:picMk id="8" creationId="{1D85EF21-EDBB-4D9F-9496-8A8015D5B25A}"/>
          </ac:picMkLst>
        </pc:picChg>
      </pc:sldChg>
      <pc:sldChg chg="addSp modSp add mod replId">
        <pc:chgData name="Carlos Leonel Ramirez Martinez" userId="14d3900238d93848" providerId="LiveId" clId="{87CE09C9-15D9-4BBE-A5FC-80A90BD8C12C}" dt="2022-03-07T22:53:48.475" v="18383" actId="1076"/>
        <pc:sldMkLst>
          <pc:docMk/>
          <pc:sldMk cId="2255914449" sldId="367"/>
        </pc:sldMkLst>
        <pc:spChg chg="mod">
          <ac:chgData name="Carlos Leonel Ramirez Martinez" userId="14d3900238d93848" providerId="LiveId" clId="{87CE09C9-15D9-4BBE-A5FC-80A90BD8C12C}" dt="2022-03-07T22:53:19.420" v="18374" actId="20577"/>
          <ac:spMkLst>
            <pc:docMk/>
            <pc:sldMk cId="2255914449" sldId="367"/>
            <ac:spMk id="3" creationId="{D6ED545A-8AC9-43B0-B8E7-73E6806675CD}"/>
          </ac:spMkLst>
        </pc:spChg>
        <pc:picChg chg="add mod">
          <ac:chgData name="Carlos Leonel Ramirez Martinez" userId="14d3900238d93848" providerId="LiveId" clId="{87CE09C9-15D9-4BBE-A5FC-80A90BD8C12C}" dt="2022-03-07T22:53:42.475" v="18380" actId="1076"/>
          <ac:picMkLst>
            <pc:docMk/>
            <pc:sldMk cId="2255914449" sldId="367"/>
            <ac:picMk id="6" creationId="{A9A82B60-2181-42BF-8612-7E6E95EADC01}"/>
          </ac:picMkLst>
        </pc:picChg>
        <pc:picChg chg="add mod">
          <ac:chgData name="Carlos Leonel Ramirez Martinez" userId="14d3900238d93848" providerId="LiveId" clId="{87CE09C9-15D9-4BBE-A5FC-80A90BD8C12C}" dt="2022-03-07T22:53:48.475" v="18383" actId="1076"/>
          <ac:picMkLst>
            <pc:docMk/>
            <pc:sldMk cId="2255914449" sldId="367"/>
            <ac:picMk id="8" creationId="{643381D4-E1AF-439B-957D-B11BB07C5AC2}"/>
          </ac:picMkLst>
        </pc:picChg>
      </pc:sldChg>
      <pc:sldChg chg="del">
        <pc:chgData name="Carlos Leonel Ramirez Martinez" userId="14d3900238d93848" providerId="LiveId" clId="{87CE09C9-15D9-4BBE-A5FC-80A90BD8C12C}" dt="2022-02-24T18:23:45.104" v="0" actId="47"/>
        <pc:sldMkLst>
          <pc:docMk/>
          <pc:sldMk cId="3067436198" sldId="367"/>
        </pc:sldMkLst>
      </pc:sldChg>
      <pc:sldChg chg="addSp modSp add mod replId">
        <pc:chgData name="Carlos Leonel Ramirez Martinez" userId="14d3900238d93848" providerId="LiveId" clId="{87CE09C9-15D9-4BBE-A5FC-80A90BD8C12C}" dt="2022-03-07T22:56:00.537" v="18399" actId="1076"/>
        <pc:sldMkLst>
          <pc:docMk/>
          <pc:sldMk cId="2237100335" sldId="368"/>
        </pc:sldMkLst>
        <pc:spChg chg="mod">
          <ac:chgData name="Carlos Leonel Ramirez Martinez" userId="14d3900238d93848" providerId="LiveId" clId="{87CE09C9-15D9-4BBE-A5FC-80A90BD8C12C}" dt="2022-03-07T22:55:38.970" v="18395" actId="20577"/>
          <ac:spMkLst>
            <pc:docMk/>
            <pc:sldMk cId="2237100335" sldId="368"/>
            <ac:spMk id="3" creationId="{D6ED545A-8AC9-43B0-B8E7-73E6806675CD}"/>
          </ac:spMkLst>
        </pc:spChg>
        <pc:picChg chg="add mod">
          <ac:chgData name="Carlos Leonel Ramirez Martinez" userId="14d3900238d93848" providerId="LiveId" clId="{87CE09C9-15D9-4BBE-A5FC-80A90BD8C12C}" dt="2022-03-07T22:56:00.537" v="18399" actId="1076"/>
          <ac:picMkLst>
            <pc:docMk/>
            <pc:sldMk cId="2237100335" sldId="368"/>
            <ac:picMk id="6" creationId="{480C4FEB-541E-4F44-86C3-832D201EE6E5}"/>
          </ac:picMkLst>
        </pc:picChg>
      </pc:sldChg>
      <pc:sldChg chg="del">
        <pc:chgData name="Carlos Leonel Ramirez Martinez" userId="14d3900238d93848" providerId="LiveId" clId="{87CE09C9-15D9-4BBE-A5FC-80A90BD8C12C}" dt="2022-02-24T18:23:45.104" v="0" actId="47"/>
        <pc:sldMkLst>
          <pc:docMk/>
          <pc:sldMk cId="2685351904" sldId="368"/>
        </pc:sldMkLst>
      </pc:sldChg>
      <pc:sldChg chg="del">
        <pc:chgData name="Carlos Leonel Ramirez Martinez" userId="14d3900238d93848" providerId="LiveId" clId="{87CE09C9-15D9-4BBE-A5FC-80A90BD8C12C}" dt="2022-02-24T18:23:45.104" v="0" actId="47"/>
        <pc:sldMkLst>
          <pc:docMk/>
          <pc:sldMk cId="1475942946" sldId="369"/>
        </pc:sldMkLst>
      </pc:sldChg>
      <pc:sldChg chg="addSp modSp add mod modNotesTx">
        <pc:chgData name="Carlos Leonel Ramirez Martinez" userId="14d3900238d93848" providerId="LiveId" clId="{87CE09C9-15D9-4BBE-A5FC-80A90BD8C12C}" dt="2022-03-07T23:01:24.799" v="18506"/>
        <pc:sldMkLst>
          <pc:docMk/>
          <pc:sldMk cId="4080183693" sldId="369"/>
        </pc:sldMkLst>
        <pc:spChg chg="mod">
          <ac:chgData name="Carlos Leonel Ramirez Martinez" userId="14d3900238d93848" providerId="LiveId" clId="{87CE09C9-15D9-4BBE-A5FC-80A90BD8C12C}" dt="2022-03-07T22:58:20.377" v="18498" actId="20577"/>
          <ac:spMkLst>
            <pc:docMk/>
            <pc:sldMk cId="4080183693" sldId="369"/>
            <ac:spMk id="3" creationId="{D6ED545A-8AC9-43B0-B8E7-73E6806675CD}"/>
          </ac:spMkLst>
        </pc:spChg>
        <pc:picChg chg="add mod">
          <ac:chgData name="Carlos Leonel Ramirez Martinez" userId="14d3900238d93848" providerId="LiveId" clId="{87CE09C9-15D9-4BBE-A5FC-80A90BD8C12C}" dt="2022-03-07T22:58:50.777" v="18505" actId="1076"/>
          <ac:picMkLst>
            <pc:docMk/>
            <pc:sldMk cId="4080183693" sldId="369"/>
            <ac:picMk id="6" creationId="{C77B1674-4615-4E3D-A297-8C4E1A5FE881}"/>
          </ac:picMkLst>
        </pc:picChg>
      </pc:sldChg>
      <pc:sldChg chg="addSp modSp add mod replId modNotesTx">
        <pc:chgData name="Carlos Leonel Ramirez Martinez" userId="14d3900238d93848" providerId="LiveId" clId="{87CE09C9-15D9-4BBE-A5FC-80A90BD8C12C}" dt="2022-03-08T23:24:07.012" v="29363" actId="21"/>
        <pc:sldMkLst>
          <pc:docMk/>
          <pc:sldMk cId="2751049654" sldId="370"/>
        </pc:sldMkLst>
        <pc:spChg chg="mod">
          <ac:chgData name="Carlos Leonel Ramirez Martinez" userId="14d3900238d93848" providerId="LiveId" clId="{87CE09C9-15D9-4BBE-A5FC-80A90BD8C12C}" dt="2022-03-07T23:02:02.882" v="18554" actId="313"/>
          <ac:spMkLst>
            <pc:docMk/>
            <pc:sldMk cId="2751049654" sldId="370"/>
            <ac:spMk id="3" creationId="{D6ED545A-8AC9-43B0-B8E7-73E6806675CD}"/>
          </ac:spMkLst>
        </pc:spChg>
        <pc:spChg chg="mod">
          <ac:chgData name="Carlos Leonel Ramirez Martinez" userId="14d3900238d93848" providerId="LiveId" clId="{87CE09C9-15D9-4BBE-A5FC-80A90BD8C12C}" dt="2022-03-08T23:24:07.012" v="29363" actId="21"/>
          <ac:spMkLst>
            <pc:docMk/>
            <pc:sldMk cId="2751049654" sldId="370"/>
            <ac:spMk id="4" creationId="{B655123C-3B5D-4571-9201-2120350A03BA}"/>
          </ac:spMkLst>
        </pc:spChg>
        <pc:picChg chg="add mod">
          <ac:chgData name="Carlos Leonel Ramirez Martinez" userId="14d3900238d93848" providerId="LiveId" clId="{87CE09C9-15D9-4BBE-A5FC-80A90BD8C12C}" dt="2022-03-07T23:02:01.088" v="18553" actId="1076"/>
          <ac:picMkLst>
            <pc:docMk/>
            <pc:sldMk cId="2751049654" sldId="370"/>
            <ac:picMk id="6" creationId="{C3E8662D-FDBB-4445-8886-0B8BDA9199D9}"/>
          </ac:picMkLst>
        </pc:picChg>
      </pc:sldChg>
      <pc:sldChg chg="del">
        <pc:chgData name="Carlos Leonel Ramirez Martinez" userId="14d3900238d93848" providerId="LiveId" clId="{87CE09C9-15D9-4BBE-A5FC-80A90BD8C12C}" dt="2022-02-24T18:23:45.104" v="0" actId="47"/>
        <pc:sldMkLst>
          <pc:docMk/>
          <pc:sldMk cId="4094700707" sldId="370"/>
        </pc:sldMkLst>
      </pc:sldChg>
      <pc:sldChg chg="addSp modSp add mod replId">
        <pc:chgData name="Carlos Leonel Ramirez Martinez" userId="14d3900238d93848" providerId="LiveId" clId="{87CE09C9-15D9-4BBE-A5FC-80A90BD8C12C}" dt="2022-03-07T23:10:38.239" v="18647" actId="13822"/>
        <pc:sldMkLst>
          <pc:docMk/>
          <pc:sldMk cId="1452657850" sldId="371"/>
        </pc:sldMkLst>
        <pc:spChg chg="mod">
          <ac:chgData name="Carlos Leonel Ramirez Martinez" userId="14d3900238d93848" providerId="LiveId" clId="{87CE09C9-15D9-4BBE-A5FC-80A90BD8C12C}" dt="2022-03-07T23:06:41.801" v="18640"/>
          <ac:spMkLst>
            <pc:docMk/>
            <pc:sldMk cId="1452657850" sldId="371"/>
            <ac:spMk id="3" creationId="{D6ED545A-8AC9-43B0-B8E7-73E6806675CD}"/>
          </ac:spMkLst>
        </pc:spChg>
        <pc:spChg chg="add mod">
          <ac:chgData name="Carlos Leonel Ramirez Martinez" userId="14d3900238d93848" providerId="LiveId" clId="{87CE09C9-15D9-4BBE-A5FC-80A90BD8C12C}" dt="2022-03-07T23:10:38.239" v="18647" actId="13822"/>
          <ac:spMkLst>
            <pc:docMk/>
            <pc:sldMk cId="1452657850" sldId="371"/>
            <ac:spMk id="7" creationId="{F1B2F342-9EB9-418E-8C91-1DFE7B72CC73}"/>
          </ac:spMkLst>
        </pc:spChg>
        <pc:picChg chg="add mod">
          <ac:chgData name="Carlos Leonel Ramirez Martinez" userId="14d3900238d93848" providerId="LiveId" clId="{87CE09C9-15D9-4BBE-A5FC-80A90BD8C12C}" dt="2022-03-07T23:10:26.486" v="18645" actId="1076"/>
          <ac:picMkLst>
            <pc:docMk/>
            <pc:sldMk cId="1452657850" sldId="371"/>
            <ac:picMk id="6" creationId="{511313DC-CDA7-4FC2-9794-EB6D46626964}"/>
          </ac:picMkLst>
        </pc:picChg>
      </pc:sldChg>
      <pc:sldChg chg="del">
        <pc:chgData name="Carlos Leonel Ramirez Martinez" userId="14d3900238d93848" providerId="LiveId" clId="{87CE09C9-15D9-4BBE-A5FC-80A90BD8C12C}" dt="2022-02-24T18:23:45.104" v="0" actId="47"/>
        <pc:sldMkLst>
          <pc:docMk/>
          <pc:sldMk cId="3527635352" sldId="371"/>
        </pc:sldMkLst>
      </pc:sldChg>
      <pc:sldChg chg="addSp modSp add mod replId">
        <pc:chgData name="Carlos Leonel Ramirez Martinez" userId="14d3900238d93848" providerId="LiveId" clId="{87CE09C9-15D9-4BBE-A5FC-80A90BD8C12C}" dt="2022-03-07T23:14:51.430" v="18803" actId="1076"/>
        <pc:sldMkLst>
          <pc:docMk/>
          <pc:sldMk cId="499731481" sldId="372"/>
        </pc:sldMkLst>
        <pc:spChg chg="mod">
          <ac:chgData name="Carlos Leonel Ramirez Martinez" userId="14d3900238d93848" providerId="LiveId" clId="{87CE09C9-15D9-4BBE-A5FC-80A90BD8C12C}" dt="2022-03-07T23:14:29.870" v="18799" actId="20577"/>
          <ac:spMkLst>
            <pc:docMk/>
            <pc:sldMk cId="499731481" sldId="372"/>
            <ac:spMk id="3" creationId="{D6ED545A-8AC9-43B0-B8E7-73E6806675CD}"/>
          </ac:spMkLst>
        </pc:spChg>
        <pc:picChg chg="add mod">
          <ac:chgData name="Carlos Leonel Ramirez Martinez" userId="14d3900238d93848" providerId="LiveId" clId="{87CE09C9-15D9-4BBE-A5FC-80A90BD8C12C}" dt="2022-03-07T23:14:51.430" v="18803" actId="1076"/>
          <ac:picMkLst>
            <pc:docMk/>
            <pc:sldMk cId="499731481" sldId="372"/>
            <ac:picMk id="6" creationId="{90343729-12C1-4C47-9C2B-D2DF21DA489F}"/>
          </ac:picMkLst>
        </pc:picChg>
      </pc:sldChg>
      <pc:sldChg chg="del">
        <pc:chgData name="Carlos Leonel Ramirez Martinez" userId="14d3900238d93848" providerId="LiveId" clId="{87CE09C9-15D9-4BBE-A5FC-80A90BD8C12C}" dt="2022-02-24T18:23:45.104" v="0" actId="47"/>
        <pc:sldMkLst>
          <pc:docMk/>
          <pc:sldMk cId="2371224498" sldId="372"/>
        </pc:sldMkLst>
      </pc:sldChg>
      <pc:sldChg chg="del">
        <pc:chgData name="Carlos Leonel Ramirez Martinez" userId="14d3900238d93848" providerId="LiveId" clId="{87CE09C9-15D9-4BBE-A5FC-80A90BD8C12C}" dt="2022-02-24T18:23:45.104" v="0" actId="47"/>
        <pc:sldMkLst>
          <pc:docMk/>
          <pc:sldMk cId="432797414" sldId="373"/>
        </pc:sldMkLst>
      </pc:sldChg>
      <pc:sldChg chg="addSp modSp add mod replId">
        <pc:chgData name="Carlos Leonel Ramirez Martinez" userId="14d3900238d93848" providerId="LiveId" clId="{87CE09C9-15D9-4BBE-A5FC-80A90BD8C12C}" dt="2022-03-08T16:11:49.246" v="19830" actId="1076"/>
        <pc:sldMkLst>
          <pc:docMk/>
          <pc:sldMk cId="620453103" sldId="373"/>
        </pc:sldMkLst>
        <pc:spChg chg="mod">
          <ac:chgData name="Carlos Leonel Ramirez Martinez" userId="14d3900238d93848" providerId="LiveId" clId="{87CE09C9-15D9-4BBE-A5FC-80A90BD8C12C}" dt="2022-03-07T23:19:31.014" v="19253" actId="20577"/>
          <ac:spMkLst>
            <pc:docMk/>
            <pc:sldMk cId="620453103" sldId="373"/>
            <ac:spMk id="3" creationId="{D6ED545A-8AC9-43B0-B8E7-73E6806675CD}"/>
          </ac:spMkLst>
        </pc:spChg>
        <pc:spChg chg="add mod">
          <ac:chgData name="Carlos Leonel Ramirez Martinez" userId="14d3900238d93848" providerId="LiveId" clId="{87CE09C9-15D9-4BBE-A5FC-80A90BD8C12C}" dt="2022-03-08T16:10:54.470" v="19698" actId="164"/>
          <ac:spMkLst>
            <pc:docMk/>
            <pc:sldMk cId="620453103" sldId="373"/>
            <ac:spMk id="7" creationId="{7C93BEFE-4F2A-4F67-8D0A-4C9601109E09}"/>
          </ac:spMkLst>
        </pc:spChg>
        <pc:spChg chg="add mod">
          <ac:chgData name="Carlos Leonel Ramirez Martinez" userId="14d3900238d93848" providerId="LiveId" clId="{87CE09C9-15D9-4BBE-A5FC-80A90BD8C12C}" dt="2022-03-08T16:10:54.470" v="19698" actId="164"/>
          <ac:spMkLst>
            <pc:docMk/>
            <pc:sldMk cId="620453103" sldId="373"/>
            <ac:spMk id="8" creationId="{C178F825-2174-46FF-A632-69E1A6D69C38}"/>
          </ac:spMkLst>
        </pc:spChg>
        <pc:spChg chg="add mod">
          <ac:chgData name="Carlos Leonel Ramirez Martinez" userId="14d3900238d93848" providerId="LiveId" clId="{87CE09C9-15D9-4BBE-A5FC-80A90BD8C12C}" dt="2022-03-08T16:10:54.470" v="19698" actId="164"/>
          <ac:spMkLst>
            <pc:docMk/>
            <pc:sldMk cId="620453103" sldId="373"/>
            <ac:spMk id="9" creationId="{2A1DC971-D9C4-4089-866D-1213ADD43EA0}"/>
          </ac:spMkLst>
        </pc:spChg>
        <pc:spChg chg="add mod">
          <ac:chgData name="Carlos Leonel Ramirez Martinez" userId="14d3900238d93848" providerId="LiveId" clId="{87CE09C9-15D9-4BBE-A5FC-80A90BD8C12C}" dt="2022-03-08T16:10:54.470" v="19698" actId="164"/>
          <ac:spMkLst>
            <pc:docMk/>
            <pc:sldMk cId="620453103" sldId="373"/>
            <ac:spMk id="10" creationId="{33C15574-D2B7-41F6-B9E3-A15932414AD4}"/>
          </ac:spMkLst>
        </pc:spChg>
        <pc:spChg chg="add mod">
          <ac:chgData name="Carlos Leonel Ramirez Martinez" userId="14d3900238d93848" providerId="LiveId" clId="{87CE09C9-15D9-4BBE-A5FC-80A90BD8C12C}" dt="2022-03-08T16:10:54.470" v="19698" actId="164"/>
          <ac:spMkLst>
            <pc:docMk/>
            <pc:sldMk cId="620453103" sldId="373"/>
            <ac:spMk id="11" creationId="{B846853F-5195-40D7-AD0E-AFB19872D76B}"/>
          </ac:spMkLst>
        </pc:spChg>
        <pc:spChg chg="add mod">
          <ac:chgData name="Carlos Leonel Ramirez Martinez" userId="14d3900238d93848" providerId="LiveId" clId="{87CE09C9-15D9-4BBE-A5FC-80A90BD8C12C}" dt="2022-03-08T16:11:49.246" v="19830" actId="1076"/>
          <ac:spMkLst>
            <pc:docMk/>
            <pc:sldMk cId="620453103" sldId="373"/>
            <ac:spMk id="13" creationId="{646EEAF8-4E45-41F4-B409-0D70AC8E4554}"/>
          </ac:spMkLst>
        </pc:spChg>
        <pc:grpChg chg="add mod">
          <ac:chgData name="Carlos Leonel Ramirez Martinez" userId="14d3900238d93848" providerId="LiveId" clId="{87CE09C9-15D9-4BBE-A5FC-80A90BD8C12C}" dt="2022-03-08T16:11:46.037" v="19829" actId="1076"/>
          <ac:grpSpMkLst>
            <pc:docMk/>
            <pc:sldMk cId="620453103" sldId="373"/>
            <ac:grpSpMk id="12" creationId="{C2218830-2789-4CE8-B5A9-BC2CE39B0053}"/>
          </ac:grpSpMkLst>
        </pc:grpChg>
        <pc:picChg chg="add mod">
          <ac:chgData name="Carlos Leonel Ramirez Martinez" userId="14d3900238d93848" providerId="LiveId" clId="{87CE09C9-15D9-4BBE-A5FC-80A90BD8C12C}" dt="2022-03-08T16:10:54.470" v="19698" actId="164"/>
          <ac:picMkLst>
            <pc:docMk/>
            <pc:sldMk cId="620453103" sldId="373"/>
            <ac:picMk id="6" creationId="{8D993404-2B16-4A74-9B10-40658DAB17C3}"/>
          </ac:picMkLst>
        </pc:picChg>
      </pc:sldChg>
      <pc:sldChg chg="modSp add mod replId">
        <pc:chgData name="Carlos Leonel Ramirez Martinez" userId="14d3900238d93848" providerId="LiveId" clId="{87CE09C9-15D9-4BBE-A5FC-80A90BD8C12C}" dt="2022-03-08T16:15:36.481" v="20008" actId="115"/>
        <pc:sldMkLst>
          <pc:docMk/>
          <pc:sldMk cId="1841161997" sldId="374"/>
        </pc:sldMkLst>
        <pc:spChg chg="mod">
          <ac:chgData name="Carlos Leonel Ramirez Martinez" userId="14d3900238d93848" providerId="LiveId" clId="{87CE09C9-15D9-4BBE-A5FC-80A90BD8C12C}" dt="2022-03-08T16:15:36.481" v="20008" actId="115"/>
          <ac:spMkLst>
            <pc:docMk/>
            <pc:sldMk cId="1841161997" sldId="374"/>
            <ac:spMk id="3" creationId="{D6ED545A-8AC9-43B0-B8E7-73E6806675CD}"/>
          </ac:spMkLst>
        </pc:spChg>
      </pc:sldChg>
      <pc:sldChg chg="del">
        <pc:chgData name="Carlos Leonel Ramirez Martinez" userId="14d3900238d93848" providerId="LiveId" clId="{87CE09C9-15D9-4BBE-A5FC-80A90BD8C12C}" dt="2022-02-24T18:23:45.104" v="0" actId="47"/>
        <pc:sldMkLst>
          <pc:docMk/>
          <pc:sldMk cId="3007611241" sldId="374"/>
        </pc:sldMkLst>
      </pc:sldChg>
      <pc:sldChg chg="addSp modSp add mod replId">
        <pc:chgData name="Carlos Leonel Ramirez Martinez" userId="14d3900238d93848" providerId="LiveId" clId="{87CE09C9-15D9-4BBE-A5FC-80A90BD8C12C}" dt="2022-03-08T16:27:48.911" v="20125" actId="27636"/>
        <pc:sldMkLst>
          <pc:docMk/>
          <pc:sldMk cId="3764974593" sldId="375"/>
        </pc:sldMkLst>
        <pc:spChg chg="mod">
          <ac:chgData name="Carlos Leonel Ramirez Martinez" userId="14d3900238d93848" providerId="LiveId" clId="{87CE09C9-15D9-4BBE-A5FC-80A90BD8C12C}" dt="2022-03-08T16:27:48.911" v="20125" actId="27636"/>
          <ac:spMkLst>
            <pc:docMk/>
            <pc:sldMk cId="3764974593" sldId="375"/>
            <ac:spMk id="3" creationId="{D6ED545A-8AC9-43B0-B8E7-73E6806675CD}"/>
          </ac:spMkLst>
        </pc:spChg>
        <pc:spChg chg="add mod">
          <ac:chgData name="Carlos Leonel Ramirez Martinez" userId="14d3900238d93848" providerId="LiveId" clId="{87CE09C9-15D9-4BBE-A5FC-80A90BD8C12C}" dt="2022-03-08T16:27:43.233" v="20120" actId="1076"/>
          <ac:spMkLst>
            <pc:docMk/>
            <pc:sldMk cId="3764974593" sldId="375"/>
            <ac:spMk id="7" creationId="{41B206B8-2619-45C1-A9BA-10C524B46EBB}"/>
          </ac:spMkLst>
        </pc:spChg>
        <pc:picChg chg="add mod">
          <ac:chgData name="Carlos Leonel Ramirez Martinez" userId="14d3900238d93848" providerId="LiveId" clId="{87CE09C9-15D9-4BBE-A5FC-80A90BD8C12C}" dt="2022-03-08T16:27:45.018" v="20121" actId="1076"/>
          <ac:picMkLst>
            <pc:docMk/>
            <pc:sldMk cId="3764974593" sldId="375"/>
            <ac:picMk id="6" creationId="{F5A36F49-F35C-410F-842C-A30663248E68}"/>
          </ac:picMkLst>
        </pc:picChg>
      </pc:sldChg>
      <pc:sldChg chg="del">
        <pc:chgData name="Carlos Leonel Ramirez Martinez" userId="14d3900238d93848" providerId="LiveId" clId="{87CE09C9-15D9-4BBE-A5FC-80A90BD8C12C}" dt="2022-02-24T18:23:45.104" v="0" actId="47"/>
        <pc:sldMkLst>
          <pc:docMk/>
          <pc:sldMk cId="4121897357" sldId="375"/>
        </pc:sldMkLst>
      </pc:sldChg>
      <pc:sldChg chg="addSp modSp add mod replId">
        <pc:chgData name="Carlos Leonel Ramirez Martinez" userId="14d3900238d93848" providerId="LiveId" clId="{87CE09C9-15D9-4BBE-A5FC-80A90BD8C12C}" dt="2022-03-08T23:57:34.932" v="29521" actId="20577"/>
        <pc:sldMkLst>
          <pc:docMk/>
          <pc:sldMk cId="1167275656" sldId="376"/>
        </pc:sldMkLst>
        <pc:spChg chg="mod">
          <ac:chgData name="Carlos Leonel Ramirez Martinez" userId="14d3900238d93848" providerId="LiveId" clId="{87CE09C9-15D9-4BBE-A5FC-80A90BD8C12C}" dt="2022-03-08T23:57:34.932" v="29521" actId="20577"/>
          <ac:spMkLst>
            <pc:docMk/>
            <pc:sldMk cId="1167275656" sldId="376"/>
            <ac:spMk id="3" creationId="{D6ED545A-8AC9-43B0-B8E7-73E6806675CD}"/>
          </ac:spMkLst>
        </pc:spChg>
        <pc:picChg chg="add mod">
          <ac:chgData name="Carlos Leonel Ramirez Martinez" userId="14d3900238d93848" providerId="LiveId" clId="{87CE09C9-15D9-4BBE-A5FC-80A90BD8C12C}" dt="2022-03-08T16:30:09.770" v="20448" actId="1076"/>
          <ac:picMkLst>
            <pc:docMk/>
            <pc:sldMk cId="1167275656" sldId="376"/>
            <ac:picMk id="6" creationId="{EC249A2B-0BF8-4C54-810E-36224157FCCF}"/>
          </ac:picMkLst>
        </pc:picChg>
      </pc:sldChg>
      <pc:sldChg chg="del">
        <pc:chgData name="Carlos Leonel Ramirez Martinez" userId="14d3900238d93848" providerId="LiveId" clId="{87CE09C9-15D9-4BBE-A5FC-80A90BD8C12C}" dt="2022-02-24T18:23:45.104" v="0" actId="47"/>
        <pc:sldMkLst>
          <pc:docMk/>
          <pc:sldMk cId="2646518816" sldId="376"/>
        </pc:sldMkLst>
      </pc:sldChg>
      <pc:sldChg chg="del">
        <pc:chgData name="Carlos Leonel Ramirez Martinez" userId="14d3900238d93848" providerId="LiveId" clId="{87CE09C9-15D9-4BBE-A5FC-80A90BD8C12C}" dt="2022-02-24T18:23:45.104" v="0" actId="47"/>
        <pc:sldMkLst>
          <pc:docMk/>
          <pc:sldMk cId="3060128742" sldId="377"/>
        </pc:sldMkLst>
      </pc:sldChg>
      <pc:sldChg chg="addSp modSp add mod">
        <pc:chgData name="Carlos Leonel Ramirez Martinez" userId="14d3900238d93848" providerId="LiveId" clId="{87CE09C9-15D9-4BBE-A5FC-80A90BD8C12C}" dt="2022-03-08T16:31:52.841" v="20486" actId="1076"/>
        <pc:sldMkLst>
          <pc:docMk/>
          <pc:sldMk cId="4270461132" sldId="377"/>
        </pc:sldMkLst>
        <pc:spChg chg="mod">
          <ac:chgData name="Carlos Leonel Ramirez Martinez" userId="14d3900238d93848" providerId="LiveId" clId="{87CE09C9-15D9-4BBE-A5FC-80A90BD8C12C}" dt="2022-03-08T16:30:41.465" v="20480" actId="20577"/>
          <ac:spMkLst>
            <pc:docMk/>
            <pc:sldMk cId="4270461132" sldId="377"/>
            <ac:spMk id="3" creationId="{D6ED545A-8AC9-43B0-B8E7-73E6806675CD}"/>
          </ac:spMkLst>
        </pc:spChg>
        <pc:picChg chg="add mod">
          <ac:chgData name="Carlos Leonel Ramirez Martinez" userId="14d3900238d93848" providerId="LiveId" clId="{87CE09C9-15D9-4BBE-A5FC-80A90BD8C12C}" dt="2022-03-08T16:31:52.841" v="20486" actId="1076"/>
          <ac:picMkLst>
            <pc:docMk/>
            <pc:sldMk cId="4270461132" sldId="377"/>
            <ac:picMk id="6" creationId="{500F1FF9-6819-4191-BDC6-C4A4C4AED39E}"/>
          </ac:picMkLst>
        </pc:picChg>
      </pc:sldChg>
      <pc:sldChg chg="addSp modSp add mod replId">
        <pc:chgData name="Carlos Leonel Ramirez Martinez" userId="14d3900238d93848" providerId="LiveId" clId="{87CE09C9-15D9-4BBE-A5FC-80A90BD8C12C}" dt="2022-03-08T16:33:46.872" v="20742" actId="1076"/>
        <pc:sldMkLst>
          <pc:docMk/>
          <pc:sldMk cId="606617126" sldId="378"/>
        </pc:sldMkLst>
        <pc:spChg chg="mod">
          <ac:chgData name="Carlos Leonel Ramirez Martinez" userId="14d3900238d93848" providerId="LiveId" clId="{87CE09C9-15D9-4BBE-A5FC-80A90BD8C12C}" dt="2022-03-08T16:33:30.552" v="20737" actId="5793"/>
          <ac:spMkLst>
            <pc:docMk/>
            <pc:sldMk cId="606617126" sldId="378"/>
            <ac:spMk id="3" creationId="{D6ED545A-8AC9-43B0-B8E7-73E6806675CD}"/>
          </ac:spMkLst>
        </pc:spChg>
        <pc:picChg chg="add mod">
          <ac:chgData name="Carlos Leonel Ramirez Martinez" userId="14d3900238d93848" providerId="LiveId" clId="{87CE09C9-15D9-4BBE-A5FC-80A90BD8C12C}" dt="2022-03-08T16:33:46.872" v="20742" actId="1076"/>
          <ac:picMkLst>
            <pc:docMk/>
            <pc:sldMk cId="606617126" sldId="378"/>
            <ac:picMk id="6" creationId="{AC2DED88-17D2-42A4-9349-C9A62B0E6608}"/>
          </ac:picMkLst>
        </pc:picChg>
      </pc:sldChg>
      <pc:sldChg chg="del">
        <pc:chgData name="Carlos Leonel Ramirez Martinez" userId="14d3900238d93848" providerId="LiveId" clId="{87CE09C9-15D9-4BBE-A5FC-80A90BD8C12C}" dt="2022-02-24T18:23:45.104" v="0" actId="47"/>
        <pc:sldMkLst>
          <pc:docMk/>
          <pc:sldMk cId="1930437226" sldId="378"/>
        </pc:sldMkLst>
      </pc:sldChg>
      <pc:sldChg chg="addSp modSp add mod replId modNotesTx">
        <pc:chgData name="Carlos Leonel Ramirez Martinez" userId="14d3900238d93848" providerId="LiveId" clId="{87CE09C9-15D9-4BBE-A5FC-80A90BD8C12C}" dt="2022-03-08T23:58:57.354" v="29522" actId="20577"/>
        <pc:sldMkLst>
          <pc:docMk/>
          <pc:sldMk cId="1286405355" sldId="379"/>
        </pc:sldMkLst>
        <pc:spChg chg="mod">
          <ac:chgData name="Carlos Leonel Ramirez Martinez" userId="14d3900238d93848" providerId="LiveId" clId="{87CE09C9-15D9-4BBE-A5FC-80A90BD8C12C}" dt="2022-03-08T23:58:57.354" v="29522" actId="20577"/>
          <ac:spMkLst>
            <pc:docMk/>
            <pc:sldMk cId="1286405355" sldId="379"/>
            <ac:spMk id="3" creationId="{D6ED545A-8AC9-43B0-B8E7-73E6806675CD}"/>
          </ac:spMkLst>
        </pc:spChg>
        <pc:spChg chg="add mod">
          <ac:chgData name="Carlos Leonel Ramirez Martinez" userId="14d3900238d93848" providerId="LiveId" clId="{87CE09C9-15D9-4BBE-A5FC-80A90BD8C12C}" dt="2022-03-08T16:37:18.445" v="21227" actId="13822"/>
          <ac:spMkLst>
            <pc:docMk/>
            <pc:sldMk cId="1286405355" sldId="379"/>
            <ac:spMk id="7" creationId="{18E9613E-8818-4A92-890D-BEA9F6916689}"/>
          </ac:spMkLst>
        </pc:spChg>
        <pc:picChg chg="add mod">
          <ac:chgData name="Carlos Leonel Ramirez Martinez" userId="14d3900238d93848" providerId="LiveId" clId="{87CE09C9-15D9-4BBE-A5FC-80A90BD8C12C}" dt="2022-03-08T16:37:10.559" v="21224" actId="1076"/>
          <ac:picMkLst>
            <pc:docMk/>
            <pc:sldMk cId="1286405355" sldId="379"/>
            <ac:picMk id="6" creationId="{BEB69502-B56F-4F77-B9B4-6BE21CF23037}"/>
          </ac:picMkLst>
        </pc:picChg>
      </pc:sldChg>
      <pc:sldChg chg="del">
        <pc:chgData name="Carlos Leonel Ramirez Martinez" userId="14d3900238d93848" providerId="LiveId" clId="{87CE09C9-15D9-4BBE-A5FC-80A90BD8C12C}" dt="2022-02-24T18:23:45.104" v="0" actId="47"/>
        <pc:sldMkLst>
          <pc:docMk/>
          <pc:sldMk cId="3688991853" sldId="379"/>
        </pc:sldMkLst>
      </pc:sldChg>
      <pc:sldChg chg="addSp delSp modSp add mod replId">
        <pc:chgData name="Carlos Leonel Ramirez Martinez" userId="14d3900238d93848" providerId="LiveId" clId="{87CE09C9-15D9-4BBE-A5FC-80A90BD8C12C}" dt="2022-03-08T16:53:44.403" v="21884" actId="20577"/>
        <pc:sldMkLst>
          <pc:docMk/>
          <pc:sldMk cId="1924229646" sldId="380"/>
        </pc:sldMkLst>
        <pc:spChg chg="mod">
          <ac:chgData name="Carlos Leonel Ramirez Martinez" userId="14d3900238d93848" providerId="LiveId" clId="{87CE09C9-15D9-4BBE-A5FC-80A90BD8C12C}" dt="2022-03-08T16:42:10.095" v="21516" actId="5793"/>
          <ac:spMkLst>
            <pc:docMk/>
            <pc:sldMk cId="1924229646" sldId="380"/>
            <ac:spMk id="3" creationId="{D6ED545A-8AC9-43B0-B8E7-73E6806675CD}"/>
          </ac:spMkLst>
        </pc:spChg>
        <pc:spChg chg="add mod">
          <ac:chgData name="Carlos Leonel Ramirez Martinez" userId="14d3900238d93848" providerId="LiveId" clId="{87CE09C9-15D9-4BBE-A5FC-80A90BD8C12C}" dt="2022-03-08T16:53:37.407" v="21878" actId="13822"/>
          <ac:spMkLst>
            <pc:docMk/>
            <pc:sldMk cId="1924229646" sldId="380"/>
            <ac:spMk id="7" creationId="{9A6561E4-2545-469B-9EF3-64504EBE8585}"/>
          </ac:spMkLst>
        </pc:spChg>
        <pc:spChg chg="add mod">
          <ac:chgData name="Carlos Leonel Ramirez Martinez" userId="14d3900238d93848" providerId="LiveId" clId="{87CE09C9-15D9-4BBE-A5FC-80A90BD8C12C}" dt="2022-03-08T16:53:37.407" v="21878" actId="13822"/>
          <ac:spMkLst>
            <pc:docMk/>
            <pc:sldMk cId="1924229646" sldId="380"/>
            <ac:spMk id="8" creationId="{343B3AE3-13DD-485D-A021-1B6D3AF71AE0}"/>
          </ac:spMkLst>
        </pc:spChg>
        <pc:spChg chg="add mod">
          <ac:chgData name="Carlos Leonel Ramirez Martinez" userId="14d3900238d93848" providerId="LiveId" clId="{87CE09C9-15D9-4BBE-A5FC-80A90BD8C12C}" dt="2022-03-08T16:53:44.403" v="21884" actId="20577"/>
          <ac:spMkLst>
            <pc:docMk/>
            <pc:sldMk cId="1924229646" sldId="380"/>
            <ac:spMk id="9" creationId="{3BCC61DA-5B8B-4EB2-9564-7AB196428FC9}"/>
          </ac:spMkLst>
        </pc:spChg>
        <pc:spChg chg="add del mod">
          <ac:chgData name="Carlos Leonel Ramirez Martinez" userId="14d3900238d93848" providerId="LiveId" clId="{87CE09C9-15D9-4BBE-A5FC-80A90BD8C12C}" dt="2022-03-08T16:51:34.052" v="21784" actId="478"/>
          <ac:spMkLst>
            <pc:docMk/>
            <pc:sldMk cId="1924229646" sldId="380"/>
            <ac:spMk id="11" creationId="{F61381AC-12E3-4761-8759-79215843FA0E}"/>
          </ac:spMkLst>
        </pc:spChg>
        <pc:spChg chg="add del mod">
          <ac:chgData name="Carlos Leonel Ramirez Martinez" userId="14d3900238d93848" providerId="LiveId" clId="{87CE09C9-15D9-4BBE-A5FC-80A90BD8C12C}" dt="2022-03-08T16:51:56.828" v="21786" actId="478"/>
          <ac:spMkLst>
            <pc:docMk/>
            <pc:sldMk cId="1924229646" sldId="380"/>
            <ac:spMk id="12" creationId="{F7A2F33D-469A-47A9-A5E3-8B2C54330637}"/>
          </ac:spMkLst>
        </pc:spChg>
        <pc:spChg chg="add del mod">
          <ac:chgData name="Carlos Leonel Ramirez Martinez" userId="14d3900238d93848" providerId="LiveId" clId="{87CE09C9-15D9-4BBE-A5FC-80A90BD8C12C}" dt="2022-03-08T16:52:15.196" v="21796" actId="478"/>
          <ac:spMkLst>
            <pc:docMk/>
            <pc:sldMk cId="1924229646" sldId="380"/>
            <ac:spMk id="13" creationId="{7E48BE1F-D3E9-4B5B-91F6-5338B61734EB}"/>
          </ac:spMkLst>
        </pc:spChg>
        <pc:picChg chg="add mod">
          <ac:chgData name="Carlos Leonel Ramirez Martinez" userId="14d3900238d93848" providerId="LiveId" clId="{87CE09C9-15D9-4BBE-A5FC-80A90BD8C12C}" dt="2022-03-08T16:46:38.883" v="21734" actId="1076"/>
          <ac:picMkLst>
            <pc:docMk/>
            <pc:sldMk cId="1924229646" sldId="380"/>
            <ac:picMk id="6" creationId="{3DD8A281-EF9C-4B9F-8EBA-1062C6DF503E}"/>
          </ac:picMkLst>
        </pc:picChg>
      </pc:sldChg>
      <pc:sldChg chg="del">
        <pc:chgData name="Carlos Leonel Ramirez Martinez" userId="14d3900238d93848" providerId="LiveId" clId="{87CE09C9-15D9-4BBE-A5FC-80A90BD8C12C}" dt="2022-02-24T18:23:45.104" v="0" actId="47"/>
        <pc:sldMkLst>
          <pc:docMk/>
          <pc:sldMk cId="2029660175" sldId="380"/>
        </pc:sldMkLst>
      </pc:sldChg>
      <pc:sldChg chg="addSp delSp modSp add mod replId modNotesTx">
        <pc:chgData name="Carlos Leonel Ramirez Martinez" userId="14d3900238d93848" providerId="LiveId" clId="{87CE09C9-15D9-4BBE-A5FC-80A90BD8C12C}" dt="2022-03-08T18:00:34.173" v="21948" actId="478"/>
        <pc:sldMkLst>
          <pc:docMk/>
          <pc:sldMk cId="1675303666" sldId="381"/>
        </pc:sldMkLst>
        <pc:spChg chg="mod">
          <ac:chgData name="Carlos Leonel Ramirez Martinez" userId="14d3900238d93848" providerId="LiveId" clId="{87CE09C9-15D9-4BBE-A5FC-80A90BD8C12C}" dt="2022-03-08T17:58:39.009" v="21889" actId="15"/>
          <ac:spMkLst>
            <pc:docMk/>
            <pc:sldMk cId="1675303666" sldId="381"/>
            <ac:spMk id="3" creationId="{D6ED545A-8AC9-43B0-B8E7-73E6806675CD}"/>
          </ac:spMkLst>
        </pc:spChg>
        <pc:spChg chg="add del">
          <ac:chgData name="Carlos Leonel Ramirez Martinez" userId="14d3900238d93848" providerId="LiveId" clId="{87CE09C9-15D9-4BBE-A5FC-80A90BD8C12C}" dt="2022-03-08T17:58:41.651" v="21891" actId="22"/>
          <ac:spMkLst>
            <pc:docMk/>
            <pc:sldMk cId="1675303666" sldId="381"/>
            <ac:spMk id="6" creationId="{25DB8233-5425-4539-AA91-CD2175BB1D35}"/>
          </ac:spMkLst>
        </pc:spChg>
        <pc:spChg chg="add mod">
          <ac:chgData name="Carlos Leonel Ramirez Martinez" userId="14d3900238d93848" providerId="LiveId" clId="{87CE09C9-15D9-4BBE-A5FC-80A90BD8C12C}" dt="2022-03-08T18:00:15.293" v="21946" actId="14100"/>
          <ac:spMkLst>
            <pc:docMk/>
            <pc:sldMk cId="1675303666" sldId="381"/>
            <ac:spMk id="10" creationId="{6AA10268-7CF7-4D70-B474-87CFE6639051}"/>
          </ac:spMkLst>
        </pc:spChg>
        <pc:spChg chg="add del">
          <ac:chgData name="Carlos Leonel Ramirez Martinez" userId="14d3900238d93848" providerId="LiveId" clId="{87CE09C9-15D9-4BBE-A5FC-80A90BD8C12C}" dt="2022-03-08T18:00:34.173" v="21948" actId="478"/>
          <ac:spMkLst>
            <pc:docMk/>
            <pc:sldMk cId="1675303666" sldId="381"/>
            <ac:spMk id="12" creationId="{57863C47-1A38-454F-A762-12E11FA36674}"/>
          </ac:spMkLst>
        </pc:spChg>
        <pc:picChg chg="add mod">
          <ac:chgData name="Carlos Leonel Ramirez Martinez" userId="14d3900238d93848" providerId="LiveId" clId="{87CE09C9-15D9-4BBE-A5FC-80A90BD8C12C}" dt="2022-03-08T17:58:55.285" v="21895" actId="1076"/>
          <ac:picMkLst>
            <pc:docMk/>
            <pc:sldMk cId="1675303666" sldId="381"/>
            <ac:picMk id="8" creationId="{F70CFBE7-B4C0-4314-B105-B66C127A4D55}"/>
          </ac:picMkLst>
        </pc:picChg>
      </pc:sldChg>
      <pc:sldChg chg="del">
        <pc:chgData name="Carlos Leonel Ramirez Martinez" userId="14d3900238d93848" providerId="LiveId" clId="{87CE09C9-15D9-4BBE-A5FC-80A90BD8C12C}" dt="2022-02-24T18:23:45.104" v="0" actId="47"/>
        <pc:sldMkLst>
          <pc:docMk/>
          <pc:sldMk cId="4206653191" sldId="381"/>
        </pc:sldMkLst>
      </pc:sldChg>
      <pc:sldChg chg="del">
        <pc:chgData name="Carlos Leonel Ramirez Martinez" userId="14d3900238d93848" providerId="LiveId" clId="{87CE09C9-15D9-4BBE-A5FC-80A90BD8C12C}" dt="2022-02-24T18:23:45.104" v="0" actId="47"/>
        <pc:sldMkLst>
          <pc:docMk/>
          <pc:sldMk cId="3461844647" sldId="382"/>
        </pc:sldMkLst>
      </pc:sldChg>
      <pc:sldChg chg="addSp modSp add mod replId modNotesTx">
        <pc:chgData name="Carlos Leonel Ramirez Martinez" userId="14d3900238d93848" providerId="LiveId" clId="{87CE09C9-15D9-4BBE-A5FC-80A90BD8C12C}" dt="2022-03-08T18:50:23.724" v="22419" actId="20577"/>
        <pc:sldMkLst>
          <pc:docMk/>
          <pc:sldMk cId="4007675649" sldId="382"/>
        </pc:sldMkLst>
        <pc:spChg chg="mod">
          <ac:chgData name="Carlos Leonel Ramirez Martinez" userId="14d3900238d93848" providerId="LiveId" clId="{87CE09C9-15D9-4BBE-A5FC-80A90BD8C12C}" dt="2022-03-08T18:50:23.724" v="22419" actId="20577"/>
          <ac:spMkLst>
            <pc:docMk/>
            <pc:sldMk cId="4007675649" sldId="382"/>
            <ac:spMk id="3" creationId="{D6ED545A-8AC9-43B0-B8E7-73E6806675CD}"/>
          </ac:spMkLst>
        </pc:spChg>
        <pc:spChg chg="add mod">
          <ac:chgData name="Carlos Leonel Ramirez Martinez" userId="14d3900238d93848" providerId="LiveId" clId="{87CE09C9-15D9-4BBE-A5FC-80A90BD8C12C}" dt="2022-03-08T18:50:10.082" v="22406" actId="20577"/>
          <ac:spMkLst>
            <pc:docMk/>
            <pc:sldMk cId="4007675649" sldId="382"/>
            <ac:spMk id="6" creationId="{F3CA36DA-0FD8-4B44-B7BD-E7F3F015DB44}"/>
          </ac:spMkLst>
        </pc:spChg>
      </pc:sldChg>
      <pc:sldChg chg="addSp modSp add mod replId modNotesTx">
        <pc:chgData name="Carlos Leonel Ramirez Martinez" userId="14d3900238d93848" providerId="LiveId" clId="{87CE09C9-15D9-4BBE-A5FC-80A90BD8C12C}" dt="2022-03-08T18:58:24.450" v="22728"/>
        <pc:sldMkLst>
          <pc:docMk/>
          <pc:sldMk cId="3189619388" sldId="383"/>
        </pc:sldMkLst>
        <pc:spChg chg="mod">
          <ac:chgData name="Carlos Leonel Ramirez Martinez" userId="14d3900238d93848" providerId="LiveId" clId="{87CE09C9-15D9-4BBE-A5FC-80A90BD8C12C}" dt="2022-03-08T18:52:37.553" v="22726" actId="20577"/>
          <ac:spMkLst>
            <pc:docMk/>
            <pc:sldMk cId="3189619388" sldId="383"/>
            <ac:spMk id="3" creationId="{D6ED545A-8AC9-43B0-B8E7-73E6806675CD}"/>
          </ac:spMkLst>
        </pc:spChg>
        <pc:picChg chg="add mod">
          <ac:chgData name="Carlos Leonel Ramirez Martinez" userId="14d3900238d93848" providerId="LiveId" clId="{87CE09C9-15D9-4BBE-A5FC-80A90BD8C12C}" dt="2022-03-08T18:52:35.257" v="22724" actId="1076"/>
          <ac:picMkLst>
            <pc:docMk/>
            <pc:sldMk cId="3189619388" sldId="383"/>
            <ac:picMk id="6" creationId="{A252EF09-3CD0-42F5-BBE9-D4E7DE3BA347}"/>
          </ac:picMkLst>
        </pc:picChg>
      </pc:sldChg>
      <pc:sldChg chg="del">
        <pc:chgData name="Carlos Leonel Ramirez Martinez" userId="14d3900238d93848" providerId="LiveId" clId="{87CE09C9-15D9-4BBE-A5FC-80A90BD8C12C}" dt="2022-02-24T18:23:45.104" v="0" actId="47"/>
        <pc:sldMkLst>
          <pc:docMk/>
          <pc:sldMk cId="3699487183" sldId="383"/>
        </pc:sldMkLst>
      </pc:sldChg>
      <pc:sldChg chg="del">
        <pc:chgData name="Carlos Leonel Ramirez Martinez" userId="14d3900238d93848" providerId="LiveId" clId="{87CE09C9-15D9-4BBE-A5FC-80A90BD8C12C}" dt="2022-02-24T18:23:45.104" v="0" actId="47"/>
        <pc:sldMkLst>
          <pc:docMk/>
          <pc:sldMk cId="1689228102" sldId="384"/>
        </pc:sldMkLst>
      </pc:sldChg>
      <pc:sldChg chg="addSp delSp modSp add mod replId modNotesTx">
        <pc:chgData name="Carlos Leonel Ramirez Martinez" userId="14d3900238d93848" providerId="LiveId" clId="{87CE09C9-15D9-4BBE-A5FC-80A90BD8C12C}" dt="2022-03-08T19:05:40.767" v="23241" actId="1076"/>
        <pc:sldMkLst>
          <pc:docMk/>
          <pc:sldMk cId="2144330554" sldId="384"/>
        </pc:sldMkLst>
        <pc:spChg chg="mod">
          <ac:chgData name="Carlos Leonel Ramirez Martinez" userId="14d3900238d93848" providerId="LiveId" clId="{87CE09C9-15D9-4BBE-A5FC-80A90BD8C12C}" dt="2022-03-08T19:05:21.174" v="23234" actId="20577"/>
          <ac:spMkLst>
            <pc:docMk/>
            <pc:sldMk cId="2144330554" sldId="384"/>
            <ac:spMk id="3" creationId="{D6ED545A-8AC9-43B0-B8E7-73E6806675CD}"/>
          </ac:spMkLst>
        </pc:spChg>
        <pc:picChg chg="add del mod">
          <ac:chgData name="Carlos Leonel Ramirez Martinez" userId="14d3900238d93848" providerId="LiveId" clId="{87CE09C9-15D9-4BBE-A5FC-80A90BD8C12C}" dt="2022-03-08T19:02:51.286" v="22854" actId="478"/>
          <ac:picMkLst>
            <pc:docMk/>
            <pc:sldMk cId="2144330554" sldId="384"/>
            <ac:picMk id="6" creationId="{5555A8AB-01A3-40ED-B38E-8AFF88F5BF4E}"/>
          </ac:picMkLst>
        </pc:picChg>
        <pc:picChg chg="add mod">
          <ac:chgData name="Carlos Leonel Ramirez Martinez" userId="14d3900238d93848" providerId="LiveId" clId="{87CE09C9-15D9-4BBE-A5FC-80A90BD8C12C}" dt="2022-03-08T19:05:40.767" v="23241" actId="1076"/>
          <ac:picMkLst>
            <pc:docMk/>
            <pc:sldMk cId="2144330554" sldId="384"/>
            <ac:picMk id="8" creationId="{61EE0BA4-2AAF-4932-9B57-E09CEC8E5E81}"/>
          </ac:picMkLst>
        </pc:picChg>
      </pc:sldChg>
      <pc:sldChg chg="del">
        <pc:chgData name="Carlos Leonel Ramirez Martinez" userId="14d3900238d93848" providerId="LiveId" clId="{87CE09C9-15D9-4BBE-A5FC-80A90BD8C12C}" dt="2022-02-24T18:23:45.104" v="0" actId="47"/>
        <pc:sldMkLst>
          <pc:docMk/>
          <pc:sldMk cId="3560072019" sldId="385"/>
        </pc:sldMkLst>
      </pc:sldChg>
      <pc:sldChg chg="addSp modSp add mod replId">
        <pc:chgData name="Carlos Leonel Ramirez Martinez" userId="14d3900238d93848" providerId="LiveId" clId="{87CE09C9-15D9-4BBE-A5FC-80A90BD8C12C}" dt="2022-03-08T19:11:28.716" v="23962" actId="1076"/>
        <pc:sldMkLst>
          <pc:docMk/>
          <pc:sldMk cId="4052329507" sldId="385"/>
        </pc:sldMkLst>
        <pc:spChg chg="mod">
          <ac:chgData name="Carlos Leonel Ramirez Martinez" userId="14d3900238d93848" providerId="LiveId" clId="{87CE09C9-15D9-4BBE-A5FC-80A90BD8C12C}" dt="2022-03-08T19:08:50.675" v="23509" actId="20577"/>
          <ac:spMkLst>
            <pc:docMk/>
            <pc:sldMk cId="4052329507" sldId="385"/>
            <ac:spMk id="3" creationId="{D6ED545A-8AC9-43B0-B8E7-73E6806675CD}"/>
          </ac:spMkLst>
        </pc:spChg>
        <pc:spChg chg="add mod">
          <ac:chgData name="Carlos Leonel Ramirez Martinez" userId="14d3900238d93848" providerId="LiveId" clId="{87CE09C9-15D9-4BBE-A5FC-80A90BD8C12C}" dt="2022-03-08T19:11:28.716" v="23962" actId="1076"/>
          <ac:spMkLst>
            <pc:docMk/>
            <pc:sldMk cId="4052329507" sldId="385"/>
            <ac:spMk id="7" creationId="{1CFB3E5C-DCF7-4D48-91AA-7D4CCABCEB87}"/>
          </ac:spMkLst>
        </pc:spChg>
        <pc:picChg chg="add mod">
          <ac:chgData name="Carlos Leonel Ramirez Martinez" userId="14d3900238d93848" providerId="LiveId" clId="{87CE09C9-15D9-4BBE-A5FC-80A90BD8C12C}" dt="2022-03-08T19:11:10.516" v="23961" actId="1076"/>
          <ac:picMkLst>
            <pc:docMk/>
            <pc:sldMk cId="4052329507" sldId="385"/>
            <ac:picMk id="6" creationId="{6A73CFA9-A733-497B-94DA-D233B67C0776}"/>
          </ac:picMkLst>
        </pc:picChg>
      </pc:sldChg>
      <pc:sldChg chg="del">
        <pc:chgData name="Carlos Leonel Ramirez Martinez" userId="14d3900238d93848" providerId="LiveId" clId="{87CE09C9-15D9-4BBE-A5FC-80A90BD8C12C}" dt="2022-02-24T18:23:45.104" v="0" actId="47"/>
        <pc:sldMkLst>
          <pc:docMk/>
          <pc:sldMk cId="602553631" sldId="386"/>
        </pc:sldMkLst>
      </pc:sldChg>
      <pc:sldChg chg="addSp modSp add mod replId">
        <pc:chgData name="Carlos Leonel Ramirez Martinez" userId="14d3900238d93848" providerId="LiveId" clId="{87CE09C9-15D9-4BBE-A5FC-80A90BD8C12C}" dt="2022-03-08T19:15:28.187" v="24645" actId="1076"/>
        <pc:sldMkLst>
          <pc:docMk/>
          <pc:sldMk cId="2065879405" sldId="386"/>
        </pc:sldMkLst>
        <pc:spChg chg="mod">
          <ac:chgData name="Carlos Leonel Ramirez Martinez" userId="14d3900238d93848" providerId="LiveId" clId="{87CE09C9-15D9-4BBE-A5FC-80A90BD8C12C}" dt="2022-03-08T19:13:55.701" v="24410" actId="20577"/>
          <ac:spMkLst>
            <pc:docMk/>
            <pc:sldMk cId="2065879405" sldId="386"/>
            <ac:spMk id="3" creationId="{D6ED545A-8AC9-43B0-B8E7-73E6806675CD}"/>
          </ac:spMkLst>
        </pc:spChg>
        <pc:spChg chg="add mod">
          <ac:chgData name="Carlos Leonel Ramirez Martinez" userId="14d3900238d93848" providerId="LiveId" clId="{87CE09C9-15D9-4BBE-A5FC-80A90BD8C12C}" dt="2022-03-08T19:15:21.732" v="24644" actId="1076"/>
          <ac:spMkLst>
            <pc:docMk/>
            <pc:sldMk cId="2065879405" sldId="386"/>
            <ac:spMk id="7" creationId="{BCAC9480-CCE7-4B07-A979-5A1C98DB315D}"/>
          </ac:spMkLst>
        </pc:spChg>
        <pc:picChg chg="add mod">
          <ac:chgData name="Carlos Leonel Ramirez Martinez" userId="14d3900238d93848" providerId="LiveId" clId="{87CE09C9-15D9-4BBE-A5FC-80A90BD8C12C}" dt="2022-03-08T19:15:28.187" v="24645" actId="1076"/>
          <ac:picMkLst>
            <pc:docMk/>
            <pc:sldMk cId="2065879405" sldId="386"/>
            <ac:picMk id="6" creationId="{DA21C8C7-3071-4201-BD81-A031DE0CA219}"/>
          </ac:picMkLst>
        </pc:picChg>
      </pc:sldChg>
      <pc:sldChg chg="addSp delSp modSp add mod replId modClrScheme chgLayout">
        <pc:chgData name="Carlos Leonel Ramirez Martinez" userId="14d3900238d93848" providerId="LiveId" clId="{87CE09C9-15D9-4BBE-A5FC-80A90BD8C12C}" dt="2022-03-08T19:21:04.067" v="24729" actId="20577"/>
        <pc:sldMkLst>
          <pc:docMk/>
          <pc:sldMk cId="2434119389" sldId="387"/>
        </pc:sldMkLst>
        <pc:spChg chg="mod ord">
          <ac:chgData name="Carlos Leonel Ramirez Martinez" userId="14d3900238d93848" providerId="LiveId" clId="{87CE09C9-15D9-4BBE-A5FC-80A90BD8C12C}" dt="2022-03-08T19:20:34.657" v="24710" actId="700"/>
          <ac:spMkLst>
            <pc:docMk/>
            <pc:sldMk cId="2434119389" sldId="387"/>
            <ac:spMk id="2" creationId="{CE62866E-2CF1-496E-B4A8-DDACB5014FAB}"/>
          </ac:spMkLst>
        </pc:spChg>
        <pc:spChg chg="mod ord">
          <ac:chgData name="Carlos Leonel Ramirez Martinez" userId="14d3900238d93848" providerId="LiveId" clId="{87CE09C9-15D9-4BBE-A5FC-80A90BD8C12C}" dt="2022-03-08T19:20:34.701" v="24711" actId="27636"/>
          <ac:spMkLst>
            <pc:docMk/>
            <pc:sldMk cId="2434119389" sldId="387"/>
            <ac:spMk id="3" creationId="{D6ED545A-8AC9-43B0-B8E7-73E6806675CD}"/>
          </ac:spMkLst>
        </pc:spChg>
        <pc:spChg chg="mod ord">
          <ac:chgData name="Carlos Leonel Ramirez Martinez" userId="14d3900238d93848" providerId="LiveId" clId="{87CE09C9-15D9-4BBE-A5FC-80A90BD8C12C}" dt="2022-03-08T19:20:34.657" v="24710" actId="700"/>
          <ac:spMkLst>
            <pc:docMk/>
            <pc:sldMk cId="2434119389" sldId="387"/>
            <ac:spMk id="4" creationId="{B655123C-3B5D-4571-9201-2120350A03BA}"/>
          </ac:spMkLst>
        </pc:spChg>
        <pc:spChg chg="add mod">
          <ac:chgData name="Carlos Leonel Ramirez Martinez" userId="14d3900238d93848" providerId="LiveId" clId="{87CE09C9-15D9-4BBE-A5FC-80A90BD8C12C}" dt="2022-03-08T19:21:04.067" v="24729" actId="20577"/>
          <ac:spMkLst>
            <pc:docMk/>
            <pc:sldMk cId="2434119389" sldId="387"/>
            <ac:spMk id="6" creationId="{061BD934-31E5-4909-A468-17C320D7EAE3}"/>
          </ac:spMkLst>
        </pc:spChg>
        <pc:spChg chg="add del mod ord">
          <ac:chgData name="Carlos Leonel Ramirez Martinez" userId="14d3900238d93848" providerId="LiveId" clId="{87CE09C9-15D9-4BBE-A5FC-80A90BD8C12C}" dt="2022-03-08T19:20:39.064" v="24713"/>
          <ac:spMkLst>
            <pc:docMk/>
            <pc:sldMk cId="2434119389" sldId="387"/>
            <ac:spMk id="9" creationId="{2EB1F04A-3AF6-4444-847E-B20089A9AA3E}"/>
          </ac:spMkLst>
        </pc:spChg>
        <pc:picChg chg="add del mod">
          <ac:chgData name="Carlos Leonel Ramirez Martinez" userId="14d3900238d93848" providerId="LiveId" clId="{87CE09C9-15D9-4BBE-A5FC-80A90BD8C12C}" dt="2022-03-08T19:20:36.345" v="24712" actId="21"/>
          <ac:picMkLst>
            <pc:docMk/>
            <pc:sldMk cId="2434119389" sldId="387"/>
            <ac:picMk id="8" creationId="{F6BA2F28-34D3-4E67-B1BD-5113DDA73022}"/>
          </ac:picMkLst>
        </pc:picChg>
        <pc:picChg chg="add mod">
          <ac:chgData name="Carlos Leonel Ramirez Martinez" userId="14d3900238d93848" providerId="LiveId" clId="{87CE09C9-15D9-4BBE-A5FC-80A90BD8C12C}" dt="2022-03-08T19:20:43.939" v="24715" actId="1076"/>
          <ac:picMkLst>
            <pc:docMk/>
            <pc:sldMk cId="2434119389" sldId="387"/>
            <ac:picMk id="10" creationId="{FCA71E24-890E-4282-9397-C2322806978F}"/>
          </ac:picMkLst>
        </pc:picChg>
      </pc:sldChg>
      <pc:sldChg chg="del">
        <pc:chgData name="Carlos Leonel Ramirez Martinez" userId="14d3900238d93848" providerId="LiveId" clId="{87CE09C9-15D9-4BBE-A5FC-80A90BD8C12C}" dt="2022-02-24T18:23:45.104" v="0" actId="47"/>
        <pc:sldMkLst>
          <pc:docMk/>
          <pc:sldMk cId="2731193841" sldId="387"/>
        </pc:sldMkLst>
      </pc:sldChg>
      <pc:sldChg chg="addSp modSp add mod replId">
        <pc:chgData name="Carlos Leonel Ramirez Martinez" userId="14d3900238d93848" providerId="LiveId" clId="{87CE09C9-15D9-4BBE-A5FC-80A90BD8C12C}" dt="2022-03-08T19:21:34.450" v="24772" actId="1076"/>
        <pc:sldMkLst>
          <pc:docMk/>
          <pc:sldMk cId="727775078" sldId="388"/>
        </pc:sldMkLst>
        <pc:spChg chg="mod">
          <ac:chgData name="Carlos Leonel Ramirez Martinez" userId="14d3900238d93848" providerId="LiveId" clId="{87CE09C9-15D9-4BBE-A5FC-80A90BD8C12C}" dt="2022-03-08T19:21:23.122" v="24768" actId="20577"/>
          <ac:spMkLst>
            <pc:docMk/>
            <pc:sldMk cId="727775078" sldId="388"/>
            <ac:spMk id="3" creationId="{D6ED545A-8AC9-43B0-B8E7-73E6806675CD}"/>
          </ac:spMkLst>
        </pc:spChg>
        <pc:picChg chg="add mod">
          <ac:chgData name="Carlos Leonel Ramirez Martinez" userId="14d3900238d93848" providerId="LiveId" clId="{87CE09C9-15D9-4BBE-A5FC-80A90BD8C12C}" dt="2022-03-08T19:21:34.450" v="24772" actId="1076"/>
          <ac:picMkLst>
            <pc:docMk/>
            <pc:sldMk cId="727775078" sldId="388"/>
            <ac:picMk id="6" creationId="{F375BDBA-3ED4-4106-B7F3-E0B3E0B84B32}"/>
          </ac:picMkLst>
        </pc:picChg>
      </pc:sldChg>
      <pc:sldChg chg="del">
        <pc:chgData name="Carlos Leonel Ramirez Martinez" userId="14d3900238d93848" providerId="LiveId" clId="{87CE09C9-15D9-4BBE-A5FC-80A90BD8C12C}" dt="2022-02-24T18:23:45.104" v="0" actId="47"/>
        <pc:sldMkLst>
          <pc:docMk/>
          <pc:sldMk cId="2832876619" sldId="388"/>
        </pc:sldMkLst>
      </pc:sldChg>
      <pc:sldChg chg="addSp modSp add mod replId modNotesTx">
        <pc:chgData name="Carlos Leonel Ramirez Martinez" userId="14d3900238d93848" providerId="LiveId" clId="{87CE09C9-15D9-4BBE-A5FC-80A90BD8C12C}" dt="2022-03-08T19:26:49.497" v="25212" actId="1076"/>
        <pc:sldMkLst>
          <pc:docMk/>
          <pc:sldMk cId="1797646794" sldId="389"/>
        </pc:sldMkLst>
        <pc:spChg chg="mod">
          <ac:chgData name="Carlos Leonel Ramirez Martinez" userId="14d3900238d93848" providerId="LiveId" clId="{87CE09C9-15D9-4BBE-A5FC-80A90BD8C12C}" dt="2022-03-08T19:26:04.746" v="25199" actId="20577"/>
          <ac:spMkLst>
            <pc:docMk/>
            <pc:sldMk cId="1797646794" sldId="389"/>
            <ac:spMk id="3" creationId="{D6ED545A-8AC9-43B0-B8E7-73E6806675CD}"/>
          </ac:spMkLst>
        </pc:spChg>
        <pc:picChg chg="add mod">
          <ac:chgData name="Carlos Leonel Ramirez Martinez" userId="14d3900238d93848" providerId="LiveId" clId="{87CE09C9-15D9-4BBE-A5FC-80A90BD8C12C}" dt="2022-03-08T19:26:44.776" v="25210" actId="1076"/>
          <ac:picMkLst>
            <pc:docMk/>
            <pc:sldMk cId="1797646794" sldId="389"/>
            <ac:picMk id="6" creationId="{116CAAB3-3BB9-4502-99E4-536E7BC3A2ED}"/>
          </ac:picMkLst>
        </pc:picChg>
        <pc:picChg chg="add mod">
          <ac:chgData name="Carlos Leonel Ramirez Martinez" userId="14d3900238d93848" providerId="LiveId" clId="{87CE09C9-15D9-4BBE-A5FC-80A90BD8C12C}" dt="2022-03-08T19:26:49.497" v="25212" actId="1076"/>
          <ac:picMkLst>
            <pc:docMk/>
            <pc:sldMk cId="1797646794" sldId="389"/>
            <ac:picMk id="8" creationId="{FB896EF3-30D7-4CF6-B517-88546830F414}"/>
          </ac:picMkLst>
        </pc:picChg>
      </pc:sldChg>
      <pc:sldChg chg="del">
        <pc:chgData name="Carlos Leonel Ramirez Martinez" userId="14d3900238d93848" providerId="LiveId" clId="{87CE09C9-15D9-4BBE-A5FC-80A90BD8C12C}" dt="2022-02-24T18:23:45.104" v="0" actId="47"/>
        <pc:sldMkLst>
          <pc:docMk/>
          <pc:sldMk cId="1917613134" sldId="389"/>
        </pc:sldMkLst>
      </pc:sldChg>
      <pc:sldChg chg="del">
        <pc:chgData name="Carlos Leonel Ramirez Martinez" userId="14d3900238d93848" providerId="LiveId" clId="{87CE09C9-15D9-4BBE-A5FC-80A90BD8C12C}" dt="2022-02-24T18:23:45.104" v="0" actId="47"/>
        <pc:sldMkLst>
          <pc:docMk/>
          <pc:sldMk cId="1435891202" sldId="390"/>
        </pc:sldMkLst>
      </pc:sldChg>
      <pc:sldChg chg="modSp add mod replId">
        <pc:chgData name="Carlos Leonel Ramirez Martinez" userId="14d3900238d93848" providerId="LiveId" clId="{87CE09C9-15D9-4BBE-A5FC-80A90BD8C12C}" dt="2022-03-08T19:29:05.217" v="25276" actId="20577"/>
        <pc:sldMkLst>
          <pc:docMk/>
          <pc:sldMk cId="3551176863" sldId="390"/>
        </pc:sldMkLst>
        <pc:spChg chg="mod">
          <ac:chgData name="Carlos Leonel Ramirez Martinez" userId="14d3900238d93848" providerId="LiveId" clId="{87CE09C9-15D9-4BBE-A5FC-80A90BD8C12C}" dt="2022-03-08T19:29:05.217" v="25276" actId="20577"/>
          <ac:spMkLst>
            <pc:docMk/>
            <pc:sldMk cId="3551176863" sldId="390"/>
            <ac:spMk id="3" creationId="{D6ED545A-8AC9-43B0-B8E7-73E6806675CD}"/>
          </ac:spMkLst>
        </pc:spChg>
      </pc:sldChg>
      <pc:sldChg chg="addSp modSp add mod replId">
        <pc:chgData name="Carlos Leonel Ramirez Martinez" userId="14d3900238d93848" providerId="LiveId" clId="{87CE09C9-15D9-4BBE-A5FC-80A90BD8C12C}" dt="2022-03-08T19:32:18.784" v="25362" actId="1076"/>
        <pc:sldMkLst>
          <pc:docMk/>
          <pc:sldMk cId="1322865703" sldId="391"/>
        </pc:sldMkLst>
        <pc:spChg chg="mod">
          <ac:chgData name="Carlos Leonel Ramirez Martinez" userId="14d3900238d93848" providerId="LiveId" clId="{87CE09C9-15D9-4BBE-A5FC-80A90BD8C12C}" dt="2022-03-08T19:32:06.236" v="25359" actId="404"/>
          <ac:spMkLst>
            <pc:docMk/>
            <pc:sldMk cId="1322865703" sldId="391"/>
            <ac:spMk id="3" creationId="{D6ED545A-8AC9-43B0-B8E7-73E6806675CD}"/>
          </ac:spMkLst>
        </pc:spChg>
        <pc:picChg chg="add mod">
          <ac:chgData name="Carlos Leonel Ramirez Martinez" userId="14d3900238d93848" providerId="LiveId" clId="{87CE09C9-15D9-4BBE-A5FC-80A90BD8C12C}" dt="2022-03-08T19:31:51.720" v="25355" actId="1076"/>
          <ac:picMkLst>
            <pc:docMk/>
            <pc:sldMk cId="1322865703" sldId="391"/>
            <ac:picMk id="6" creationId="{9261053C-6593-47A6-A2F5-653C62E149C7}"/>
          </ac:picMkLst>
        </pc:picChg>
        <pc:picChg chg="add mod">
          <ac:chgData name="Carlos Leonel Ramirez Martinez" userId="14d3900238d93848" providerId="LiveId" clId="{87CE09C9-15D9-4BBE-A5FC-80A90BD8C12C}" dt="2022-03-08T19:32:18.784" v="25362" actId="1076"/>
          <ac:picMkLst>
            <pc:docMk/>
            <pc:sldMk cId="1322865703" sldId="391"/>
            <ac:picMk id="8" creationId="{46F2E3DF-D126-40A9-9970-4E38C1A16C7D}"/>
          </ac:picMkLst>
        </pc:picChg>
        <pc:picChg chg="add mod">
          <ac:chgData name="Carlos Leonel Ramirez Martinez" userId="14d3900238d93848" providerId="LiveId" clId="{87CE09C9-15D9-4BBE-A5FC-80A90BD8C12C}" dt="2022-03-08T19:32:16.808" v="25361" actId="1076"/>
          <ac:picMkLst>
            <pc:docMk/>
            <pc:sldMk cId="1322865703" sldId="391"/>
            <ac:picMk id="10" creationId="{E7C9DA46-B021-46C2-9E7E-1F0CF573F318}"/>
          </ac:picMkLst>
        </pc:picChg>
      </pc:sldChg>
      <pc:sldChg chg="del">
        <pc:chgData name="Carlos Leonel Ramirez Martinez" userId="14d3900238d93848" providerId="LiveId" clId="{87CE09C9-15D9-4BBE-A5FC-80A90BD8C12C}" dt="2022-02-24T18:23:45.104" v="0" actId="47"/>
        <pc:sldMkLst>
          <pc:docMk/>
          <pc:sldMk cId="2532726882" sldId="391"/>
        </pc:sldMkLst>
      </pc:sldChg>
      <pc:sldChg chg="del">
        <pc:chgData name="Carlos Leonel Ramirez Martinez" userId="14d3900238d93848" providerId="LiveId" clId="{87CE09C9-15D9-4BBE-A5FC-80A90BD8C12C}" dt="2022-02-24T18:23:45.104" v="0" actId="47"/>
        <pc:sldMkLst>
          <pc:docMk/>
          <pc:sldMk cId="2223015609" sldId="392"/>
        </pc:sldMkLst>
      </pc:sldChg>
      <pc:sldChg chg="addSp modSp add mod replId">
        <pc:chgData name="Carlos Leonel Ramirez Martinez" userId="14d3900238d93848" providerId="LiveId" clId="{87CE09C9-15D9-4BBE-A5FC-80A90BD8C12C}" dt="2022-03-08T19:35:28.855" v="25464" actId="1076"/>
        <pc:sldMkLst>
          <pc:docMk/>
          <pc:sldMk cId="2508478578" sldId="392"/>
        </pc:sldMkLst>
        <pc:spChg chg="mod">
          <ac:chgData name="Carlos Leonel Ramirez Martinez" userId="14d3900238d93848" providerId="LiveId" clId="{87CE09C9-15D9-4BBE-A5FC-80A90BD8C12C}" dt="2022-03-08T19:35:08.449" v="25458" actId="313"/>
          <ac:spMkLst>
            <pc:docMk/>
            <pc:sldMk cId="2508478578" sldId="392"/>
            <ac:spMk id="3" creationId="{D6ED545A-8AC9-43B0-B8E7-73E6806675CD}"/>
          </ac:spMkLst>
        </pc:spChg>
        <pc:picChg chg="add mod">
          <ac:chgData name="Carlos Leonel Ramirez Martinez" userId="14d3900238d93848" providerId="LiveId" clId="{87CE09C9-15D9-4BBE-A5FC-80A90BD8C12C}" dt="2022-03-08T19:35:28.855" v="25464" actId="1076"/>
          <ac:picMkLst>
            <pc:docMk/>
            <pc:sldMk cId="2508478578" sldId="392"/>
            <ac:picMk id="6" creationId="{53894C71-0E0E-4191-9FC0-6B5E5DFCB923}"/>
          </ac:picMkLst>
        </pc:picChg>
      </pc:sldChg>
      <pc:sldChg chg="addSp delSp modSp add mod">
        <pc:chgData name="Carlos Leonel Ramirez Martinez" userId="14d3900238d93848" providerId="LiveId" clId="{87CE09C9-15D9-4BBE-A5FC-80A90BD8C12C}" dt="2022-03-07T22:49:07.315" v="18289" actId="1076"/>
        <pc:sldMkLst>
          <pc:docMk/>
          <pc:sldMk cId="82924374" sldId="393"/>
        </pc:sldMkLst>
        <pc:spChg chg="mod">
          <ac:chgData name="Carlos Leonel Ramirez Martinez" userId="14d3900238d93848" providerId="LiveId" clId="{87CE09C9-15D9-4BBE-A5FC-80A90BD8C12C}" dt="2022-03-07T22:48:48.340" v="18283" actId="6549"/>
          <ac:spMkLst>
            <pc:docMk/>
            <pc:sldMk cId="82924374" sldId="393"/>
            <ac:spMk id="3" creationId="{D6ED545A-8AC9-43B0-B8E7-73E6806675CD}"/>
          </ac:spMkLst>
        </pc:spChg>
        <pc:spChg chg="add del">
          <ac:chgData name="Carlos Leonel Ramirez Martinez" userId="14d3900238d93848" providerId="LiveId" clId="{87CE09C9-15D9-4BBE-A5FC-80A90BD8C12C}" dt="2022-03-07T22:48:28.840" v="18268" actId="22"/>
          <ac:spMkLst>
            <pc:docMk/>
            <pc:sldMk cId="82924374" sldId="393"/>
            <ac:spMk id="7" creationId="{986C0B10-A2AF-4E6A-AC8D-36249821E78C}"/>
          </ac:spMkLst>
        </pc:spChg>
        <pc:picChg chg="del">
          <ac:chgData name="Carlos Leonel Ramirez Martinez" userId="14d3900238d93848" providerId="LiveId" clId="{87CE09C9-15D9-4BBE-A5FC-80A90BD8C12C}" dt="2022-03-07T22:47:04.772" v="18230" actId="478"/>
          <ac:picMkLst>
            <pc:docMk/>
            <pc:sldMk cId="82924374" sldId="393"/>
            <ac:picMk id="6" creationId="{F4C7FFBB-B61C-4C43-A194-5BBC62E28CAC}"/>
          </ac:picMkLst>
        </pc:picChg>
        <pc:picChg chg="add mod">
          <ac:chgData name="Carlos Leonel Ramirez Martinez" userId="14d3900238d93848" providerId="LiveId" clId="{87CE09C9-15D9-4BBE-A5FC-80A90BD8C12C}" dt="2022-03-07T22:49:07.315" v="18289" actId="1076"/>
          <ac:picMkLst>
            <pc:docMk/>
            <pc:sldMk cId="82924374" sldId="393"/>
            <ac:picMk id="9" creationId="{943A98BB-9E53-4002-A1A3-F8EEC4952523}"/>
          </ac:picMkLst>
        </pc:picChg>
      </pc:sldChg>
      <pc:sldChg chg="del">
        <pc:chgData name="Carlos Leonel Ramirez Martinez" userId="14d3900238d93848" providerId="LiveId" clId="{87CE09C9-15D9-4BBE-A5FC-80A90BD8C12C}" dt="2022-02-24T18:23:45.104" v="0" actId="47"/>
        <pc:sldMkLst>
          <pc:docMk/>
          <pc:sldMk cId="4055651477" sldId="393"/>
        </pc:sldMkLst>
      </pc:sldChg>
      <pc:sldChg chg="del">
        <pc:chgData name="Carlos Leonel Ramirez Martinez" userId="14d3900238d93848" providerId="LiveId" clId="{87CE09C9-15D9-4BBE-A5FC-80A90BD8C12C}" dt="2022-02-24T18:23:45.104" v="0" actId="47"/>
        <pc:sldMkLst>
          <pc:docMk/>
          <pc:sldMk cId="1201221088" sldId="394"/>
        </pc:sldMkLst>
      </pc:sldChg>
      <pc:sldChg chg="modSp add mod ord">
        <pc:chgData name="Carlos Leonel Ramirez Martinez" userId="14d3900238d93848" providerId="LiveId" clId="{87CE09C9-15D9-4BBE-A5FC-80A90BD8C12C}" dt="2022-03-07T22:48:43.698" v="18280"/>
        <pc:sldMkLst>
          <pc:docMk/>
          <pc:sldMk cId="1440994588" sldId="394"/>
        </pc:sldMkLst>
        <pc:spChg chg="mod">
          <ac:chgData name="Carlos Leonel Ramirez Martinez" userId="14d3900238d93848" providerId="LiveId" clId="{87CE09C9-15D9-4BBE-A5FC-80A90BD8C12C}" dt="2022-03-07T22:48:40.157" v="18278" actId="20577"/>
          <ac:spMkLst>
            <pc:docMk/>
            <pc:sldMk cId="1440994588" sldId="394"/>
            <ac:spMk id="3" creationId="{D6ED545A-8AC9-43B0-B8E7-73E6806675CD}"/>
          </ac:spMkLst>
        </pc:spChg>
      </pc:sldChg>
      <pc:sldChg chg="add del">
        <pc:chgData name="Carlos Leonel Ramirez Martinez" userId="14d3900238d93848" providerId="LiveId" clId="{87CE09C9-15D9-4BBE-A5FC-80A90BD8C12C}" dt="2022-03-07T22:48:22.938" v="18263"/>
        <pc:sldMkLst>
          <pc:docMk/>
          <pc:sldMk cId="2253109233" sldId="394"/>
        </pc:sldMkLst>
      </pc:sldChg>
      <pc:sldChg chg="addSp delSp modSp add mod">
        <pc:chgData name="Carlos Leonel Ramirez Martinez" userId="14d3900238d93848" providerId="LiveId" clId="{87CE09C9-15D9-4BBE-A5FC-80A90BD8C12C}" dt="2022-03-07T22:50:20.003" v="18305" actId="1076"/>
        <pc:sldMkLst>
          <pc:docMk/>
          <pc:sldMk cId="1130284151" sldId="395"/>
        </pc:sldMkLst>
        <pc:spChg chg="mod">
          <ac:chgData name="Carlos Leonel Ramirez Martinez" userId="14d3900238d93848" providerId="LiveId" clId="{87CE09C9-15D9-4BBE-A5FC-80A90BD8C12C}" dt="2022-03-07T22:49:31.244" v="18292" actId="20577"/>
          <ac:spMkLst>
            <pc:docMk/>
            <pc:sldMk cId="1130284151" sldId="395"/>
            <ac:spMk id="3" creationId="{D6ED545A-8AC9-43B0-B8E7-73E6806675CD}"/>
          </ac:spMkLst>
        </pc:spChg>
        <pc:picChg chg="del">
          <ac:chgData name="Carlos Leonel Ramirez Martinez" userId="14d3900238d93848" providerId="LiveId" clId="{87CE09C9-15D9-4BBE-A5FC-80A90BD8C12C}" dt="2022-03-07T22:49:38.299" v="18293" actId="478"/>
          <ac:picMkLst>
            <pc:docMk/>
            <pc:sldMk cId="1130284151" sldId="395"/>
            <ac:picMk id="6" creationId="{F4C7FFBB-B61C-4C43-A194-5BBC62E28CAC}"/>
          </ac:picMkLst>
        </pc:picChg>
        <pc:picChg chg="add mod">
          <ac:chgData name="Carlos Leonel Ramirez Martinez" userId="14d3900238d93848" providerId="LiveId" clId="{87CE09C9-15D9-4BBE-A5FC-80A90BD8C12C}" dt="2022-03-07T22:50:13.267" v="18301" actId="1076"/>
          <ac:picMkLst>
            <pc:docMk/>
            <pc:sldMk cId="1130284151" sldId="395"/>
            <ac:picMk id="7" creationId="{3DC4DE3C-6C07-4C86-8CCE-CF3D04901DC1}"/>
          </ac:picMkLst>
        </pc:picChg>
        <pc:picChg chg="del">
          <ac:chgData name="Carlos Leonel Ramirez Martinez" userId="14d3900238d93848" providerId="LiveId" clId="{87CE09C9-15D9-4BBE-A5FC-80A90BD8C12C}" dt="2022-03-07T22:49:52.595" v="18296" actId="478"/>
          <ac:picMkLst>
            <pc:docMk/>
            <pc:sldMk cId="1130284151" sldId="395"/>
            <ac:picMk id="8" creationId="{1D85EF21-EDBB-4D9F-9496-8A8015D5B25A}"/>
          </ac:picMkLst>
        </pc:picChg>
        <pc:picChg chg="add mod">
          <ac:chgData name="Carlos Leonel Ramirez Martinez" userId="14d3900238d93848" providerId="LiveId" clId="{87CE09C9-15D9-4BBE-A5FC-80A90BD8C12C}" dt="2022-03-07T22:50:20.003" v="18305" actId="1076"/>
          <ac:picMkLst>
            <pc:docMk/>
            <pc:sldMk cId="1130284151" sldId="395"/>
            <ac:picMk id="10" creationId="{AF1FBA06-6F5F-41B6-9826-6112CC3E4FC8}"/>
          </ac:picMkLst>
        </pc:picChg>
      </pc:sldChg>
      <pc:sldChg chg="del">
        <pc:chgData name="Carlos Leonel Ramirez Martinez" userId="14d3900238d93848" providerId="LiveId" clId="{87CE09C9-15D9-4BBE-A5FC-80A90BD8C12C}" dt="2022-02-24T18:23:45.104" v="0" actId="47"/>
        <pc:sldMkLst>
          <pc:docMk/>
          <pc:sldMk cId="2830307740" sldId="395"/>
        </pc:sldMkLst>
      </pc:sldChg>
      <pc:sldChg chg="add del">
        <pc:chgData name="Carlos Leonel Ramirez Martinez" userId="14d3900238d93848" providerId="LiveId" clId="{87CE09C9-15D9-4BBE-A5FC-80A90BD8C12C}" dt="2022-03-07T22:48:21.301" v="18262"/>
        <pc:sldMkLst>
          <pc:docMk/>
          <pc:sldMk cId="4216441196" sldId="395"/>
        </pc:sldMkLst>
      </pc:sldChg>
      <pc:sldChg chg="del">
        <pc:chgData name="Carlos Leonel Ramirez Martinez" userId="14d3900238d93848" providerId="LiveId" clId="{87CE09C9-15D9-4BBE-A5FC-80A90BD8C12C}" dt="2022-02-24T18:23:45.104" v="0" actId="47"/>
        <pc:sldMkLst>
          <pc:docMk/>
          <pc:sldMk cId="11942578" sldId="396"/>
        </pc:sldMkLst>
      </pc:sldChg>
      <pc:sldChg chg="add del">
        <pc:chgData name="Carlos Leonel Ramirez Martinez" userId="14d3900238d93848" providerId="LiveId" clId="{87CE09C9-15D9-4BBE-A5FC-80A90BD8C12C}" dt="2022-03-07T22:51:25.089" v="18307" actId="47"/>
        <pc:sldMkLst>
          <pc:docMk/>
          <pc:sldMk cId="2284282378" sldId="396"/>
        </pc:sldMkLst>
      </pc:sldChg>
      <pc:sldChg chg="add del">
        <pc:chgData name="Carlos Leonel Ramirez Martinez" userId="14d3900238d93848" providerId="LiveId" clId="{87CE09C9-15D9-4BBE-A5FC-80A90BD8C12C}" dt="2022-03-07T22:51:35.073" v="18309"/>
        <pc:sldMkLst>
          <pc:docMk/>
          <pc:sldMk cId="3332953608" sldId="396"/>
        </pc:sldMkLst>
      </pc:sldChg>
      <pc:sldChg chg="delSp modSp add mod ord">
        <pc:chgData name="Carlos Leonel Ramirez Martinez" userId="14d3900238d93848" providerId="LiveId" clId="{87CE09C9-15D9-4BBE-A5FC-80A90BD8C12C}" dt="2022-03-07T22:52:03.108" v="18318" actId="2711"/>
        <pc:sldMkLst>
          <pc:docMk/>
          <pc:sldMk cId="3464874406" sldId="396"/>
        </pc:sldMkLst>
        <pc:spChg chg="mod">
          <ac:chgData name="Carlos Leonel Ramirez Martinez" userId="14d3900238d93848" providerId="LiveId" clId="{87CE09C9-15D9-4BBE-A5FC-80A90BD8C12C}" dt="2022-03-07T22:52:03.108" v="18318" actId="2711"/>
          <ac:spMkLst>
            <pc:docMk/>
            <pc:sldMk cId="3464874406" sldId="396"/>
            <ac:spMk id="3" creationId="{D6ED545A-8AC9-43B0-B8E7-73E6806675CD}"/>
          </ac:spMkLst>
        </pc:spChg>
        <pc:picChg chg="del">
          <ac:chgData name="Carlos Leonel Ramirez Martinez" userId="14d3900238d93848" providerId="LiveId" clId="{87CE09C9-15D9-4BBE-A5FC-80A90BD8C12C}" dt="2022-03-07T22:51:38.379" v="18311" actId="478"/>
          <ac:picMkLst>
            <pc:docMk/>
            <pc:sldMk cId="3464874406" sldId="396"/>
            <ac:picMk id="7" creationId="{3DC4DE3C-6C07-4C86-8CCE-CF3D04901DC1}"/>
          </ac:picMkLst>
        </pc:picChg>
        <pc:picChg chg="del">
          <ac:chgData name="Carlos Leonel Ramirez Martinez" userId="14d3900238d93848" providerId="LiveId" clId="{87CE09C9-15D9-4BBE-A5FC-80A90BD8C12C}" dt="2022-03-07T22:51:39.051" v="18312" actId="478"/>
          <ac:picMkLst>
            <pc:docMk/>
            <pc:sldMk cId="3464874406" sldId="396"/>
            <ac:picMk id="10" creationId="{AF1FBA06-6F5F-41B6-9826-6112CC3E4FC8}"/>
          </ac:picMkLst>
        </pc:picChg>
      </pc:sldChg>
      <pc:sldChg chg="delSp modSp add mod">
        <pc:chgData name="Carlos Leonel Ramirez Martinez" userId="14d3900238d93848" providerId="LiveId" clId="{87CE09C9-15D9-4BBE-A5FC-80A90BD8C12C}" dt="2022-03-07T22:55:07.402" v="18393" actId="2711"/>
        <pc:sldMkLst>
          <pc:docMk/>
          <pc:sldMk cId="1597611605" sldId="397"/>
        </pc:sldMkLst>
        <pc:spChg chg="mod">
          <ac:chgData name="Carlos Leonel Ramirez Martinez" userId="14d3900238d93848" providerId="LiveId" clId="{87CE09C9-15D9-4BBE-A5FC-80A90BD8C12C}" dt="2022-03-07T22:55:07.402" v="18393" actId="2711"/>
          <ac:spMkLst>
            <pc:docMk/>
            <pc:sldMk cId="1597611605" sldId="397"/>
            <ac:spMk id="3" creationId="{D6ED545A-8AC9-43B0-B8E7-73E6806675CD}"/>
          </ac:spMkLst>
        </pc:spChg>
        <pc:picChg chg="del">
          <ac:chgData name="Carlos Leonel Ramirez Martinez" userId="14d3900238d93848" providerId="LiveId" clId="{87CE09C9-15D9-4BBE-A5FC-80A90BD8C12C}" dt="2022-03-07T22:54:03.770" v="18385" actId="478"/>
          <ac:picMkLst>
            <pc:docMk/>
            <pc:sldMk cId="1597611605" sldId="397"/>
            <ac:picMk id="6" creationId="{A9A82B60-2181-42BF-8612-7E6E95EADC01}"/>
          </ac:picMkLst>
        </pc:picChg>
        <pc:picChg chg="del">
          <ac:chgData name="Carlos Leonel Ramirez Martinez" userId="14d3900238d93848" providerId="LiveId" clId="{87CE09C9-15D9-4BBE-A5FC-80A90BD8C12C}" dt="2022-03-07T22:54:04.331" v="18386" actId="478"/>
          <ac:picMkLst>
            <pc:docMk/>
            <pc:sldMk cId="1597611605" sldId="397"/>
            <ac:picMk id="8" creationId="{643381D4-E1AF-439B-957D-B11BB07C5AC2}"/>
          </ac:picMkLst>
        </pc:picChg>
      </pc:sldChg>
      <pc:sldChg chg="del">
        <pc:chgData name="Carlos Leonel Ramirez Martinez" userId="14d3900238d93848" providerId="LiveId" clId="{87CE09C9-15D9-4BBE-A5FC-80A90BD8C12C}" dt="2022-02-24T18:23:45.104" v="0" actId="47"/>
        <pc:sldMkLst>
          <pc:docMk/>
          <pc:sldMk cId="3452476006" sldId="397"/>
        </pc:sldMkLst>
      </pc:sldChg>
      <pc:sldChg chg="del">
        <pc:chgData name="Carlos Leonel Ramirez Martinez" userId="14d3900238d93848" providerId="LiveId" clId="{87CE09C9-15D9-4BBE-A5FC-80A90BD8C12C}" dt="2022-02-24T18:23:45.104" v="0" actId="47"/>
        <pc:sldMkLst>
          <pc:docMk/>
          <pc:sldMk cId="472282394" sldId="398"/>
        </pc:sldMkLst>
      </pc:sldChg>
      <pc:sldChg chg="addSp delSp modSp add mod">
        <pc:chgData name="Carlos Leonel Ramirez Martinez" userId="14d3900238d93848" providerId="LiveId" clId="{87CE09C9-15D9-4BBE-A5FC-80A90BD8C12C}" dt="2022-03-07T23:16:43.686" v="19001" actId="1076"/>
        <pc:sldMkLst>
          <pc:docMk/>
          <pc:sldMk cId="963093316" sldId="398"/>
        </pc:sldMkLst>
        <pc:spChg chg="mod">
          <ac:chgData name="Carlos Leonel Ramirez Martinez" userId="14d3900238d93848" providerId="LiveId" clId="{87CE09C9-15D9-4BBE-A5FC-80A90BD8C12C}" dt="2022-03-07T23:16:25.053" v="18996" actId="20577"/>
          <ac:spMkLst>
            <pc:docMk/>
            <pc:sldMk cId="963093316" sldId="398"/>
            <ac:spMk id="3" creationId="{D6ED545A-8AC9-43B0-B8E7-73E6806675CD}"/>
          </ac:spMkLst>
        </pc:spChg>
        <pc:picChg chg="del">
          <ac:chgData name="Carlos Leonel Ramirez Martinez" userId="14d3900238d93848" providerId="LiveId" clId="{87CE09C9-15D9-4BBE-A5FC-80A90BD8C12C}" dt="2022-03-07T23:16:30.261" v="18997" actId="478"/>
          <ac:picMkLst>
            <pc:docMk/>
            <pc:sldMk cId="963093316" sldId="398"/>
            <ac:picMk id="6" creationId="{90343729-12C1-4C47-9C2B-D2DF21DA489F}"/>
          </ac:picMkLst>
        </pc:picChg>
        <pc:picChg chg="add mod">
          <ac:chgData name="Carlos Leonel Ramirez Martinez" userId="14d3900238d93848" providerId="LiveId" clId="{87CE09C9-15D9-4BBE-A5FC-80A90BD8C12C}" dt="2022-03-07T23:16:43.686" v="19001" actId="1076"/>
          <ac:picMkLst>
            <pc:docMk/>
            <pc:sldMk cId="963093316" sldId="398"/>
            <ac:picMk id="7" creationId="{41DE5B8A-8BC3-4C35-B048-953012BC8455}"/>
          </ac:picMkLst>
        </pc:picChg>
      </pc:sldChg>
      <pc:sldChg chg="del">
        <pc:chgData name="Carlos Leonel Ramirez Martinez" userId="14d3900238d93848" providerId="LiveId" clId="{87CE09C9-15D9-4BBE-A5FC-80A90BD8C12C}" dt="2022-02-24T18:23:45.104" v="0" actId="47"/>
        <pc:sldMkLst>
          <pc:docMk/>
          <pc:sldMk cId="142080882" sldId="399"/>
        </pc:sldMkLst>
      </pc:sldChg>
      <pc:sldChg chg="addSp delSp modSp add mod">
        <pc:chgData name="Carlos Leonel Ramirez Martinez" userId="14d3900238d93848" providerId="LiveId" clId="{87CE09C9-15D9-4BBE-A5FC-80A90BD8C12C}" dt="2022-03-08T18:43:18.411" v="21959" actId="1076"/>
        <pc:sldMkLst>
          <pc:docMk/>
          <pc:sldMk cId="3314976195" sldId="399"/>
        </pc:sldMkLst>
        <pc:spChg chg="mod">
          <ac:chgData name="Carlos Leonel Ramirez Martinez" userId="14d3900238d93848" providerId="LiveId" clId="{87CE09C9-15D9-4BBE-A5FC-80A90BD8C12C}" dt="2022-03-08T18:42:40.420" v="21954" actId="15"/>
          <ac:spMkLst>
            <pc:docMk/>
            <pc:sldMk cId="3314976195" sldId="399"/>
            <ac:spMk id="3" creationId="{D6ED545A-8AC9-43B0-B8E7-73E6806675CD}"/>
          </ac:spMkLst>
        </pc:spChg>
        <pc:spChg chg="del">
          <ac:chgData name="Carlos Leonel Ramirez Martinez" userId="14d3900238d93848" providerId="LiveId" clId="{87CE09C9-15D9-4BBE-A5FC-80A90BD8C12C}" dt="2022-03-08T18:43:11.555" v="21955" actId="478"/>
          <ac:spMkLst>
            <pc:docMk/>
            <pc:sldMk cId="3314976195" sldId="399"/>
            <ac:spMk id="10" creationId="{6AA10268-7CF7-4D70-B474-87CFE6639051}"/>
          </ac:spMkLst>
        </pc:spChg>
        <pc:picChg chg="add mod">
          <ac:chgData name="Carlos Leonel Ramirez Martinez" userId="14d3900238d93848" providerId="LiveId" clId="{87CE09C9-15D9-4BBE-A5FC-80A90BD8C12C}" dt="2022-03-08T18:43:18.411" v="21959" actId="1076"/>
          <ac:picMkLst>
            <pc:docMk/>
            <pc:sldMk cId="3314976195" sldId="399"/>
            <ac:picMk id="6" creationId="{F6327C14-228F-4715-B02E-773405B6A7F4}"/>
          </ac:picMkLst>
        </pc:picChg>
        <pc:picChg chg="del">
          <ac:chgData name="Carlos Leonel Ramirez Martinez" userId="14d3900238d93848" providerId="LiveId" clId="{87CE09C9-15D9-4BBE-A5FC-80A90BD8C12C}" dt="2022-03-08T18:42:20.436" v="21950" actId="478"/>
          <ac:picMkLst>
            <pc:docMk/>
            <pc:sldMk cId="3314976195" sldId="399"/>
            <ac:picMk id="8" creationId="{F70CFBE7-B4C0-4314-B105-B66C127A4D55}"/>
          </ac:picMkLst>
        </pc:picChg>
      </pc:sldChg>
      <pc:sldChg chg="addSp modSp add mod">
        <pc:chgData name="Carlos Leonel Ramirez Martinez" userId="14d3900238d93848" providerId="LiveId" clId="{87CE09C9-15D9-4BBE-A5FC-80A90BD8C12C}" dt="2022-03-08T19:40:17.054" v="25935" actId="1076"/>
        <pc:sldMkLst>
          <pc:docMk/>
          <pc:sldMk cId="257635941" sldId="400"/>
        </pc:sldMkLst>
        <pc:spChg chg="mod">
          <ac:chgData name="Carlos Leonel Ramirez Martinez" userId="14d3900238d93848" providerId="LiveId" clId="{87CE09C9-15D9-4BBE-A5FC-80A90BD8C12C}" dt="2022-03-08T19:37:38.574" v="25714" actId="2711"/>
          <ac:spMkLst>
            <pc:docMk/>
            <pc:sldMk cId="257635941" sldId="400"/>
            <ac:spMk id="3" creationId="{D6ED545A-8AC9-43B0-B8E7-73E6806675CD}"/>
          </ac:spMkLst>
        </pc:spChg>
        <pc:spChg chg="add mod">
          <ac:chgData name="Carlos Leonel Ramirez Martinez" userId="14d3900238d93848" providerId="LiveId" clId="{87CE09C9-15D9-4BBE-A5FC-80A90BD8C12C}" dt="2022-03-08T19:40:12.185" v="25934" actId="164"/>
          <ac:spMkLst>
            <pc:docMk/>
            <pc:sldMk cId="257635941" sldId="400"/>
            <ac:spMk id="7" creationId="{0200709B-5232-4CFF-80FE-8ED26C97B9A2}"/>
          </ac:spMkLst>
        </pc:spChg>
        <pc:spChg chg="add mod">
          <ac:chgData name="Carlos Leonel Ramirez Martinez" userId="14d3900238d93848" providerId="LiveId" clId="{87CE09C9-15D9-4BBE-A5FC-80A90BD8C12C}" dt="2022-03-08T19:40:12.185" v="25934" actId="164"/>
          <ac:spMkLst>
            <pc:docMk/>
            <pc:sldMk cId="257635941" sldId="400"/>
            <ac:spMk id="8" creationId="{5652093B-D535-4814-884A-C57CC37D61C3}"/>
          </ac:spMkLst>
        </pc:spChg>
        <pc:spChg chg="add mod">
          <ac:chgData name="Carlos Leonel Ramirez Martinez" userId="14d3900238d93848" providerId="LiveId" clId="{87CE09C9-15D9-4BBE-A5FC-80A90BD8C12C}" dt="2022-03-08T19:40:12.185" v="25934" actId="164"/>
          <ac:spMkLst>
            <pc:docMk/>
            <pc:sldMk cId="257635941" sldId="400"/>
            <ac:spMk id="9" creationId="{EFB06E8E-FF15-475D-892B-E73038BBB1DC}"/>
          </ac:spMkLst>
        </pc:spChg>
        <pc:spChg chg="add mod">
          <ac:chgData name="Carlos Leonel Ramirez Martinez" userId="14d3900238d93848" providerId="LiveId" clId="{87CE09C9-15D9-4BBE-A5FC-80A90BD8C12C}" dt="2022-03-08T19:39:30.889" v="25873" actId="571"/>
          <ac:spMkLst>
            <pc:docMk/>
            <pc:sldMk cId="257635941" sldId="400"/>
            <ac:spMk id="11" creationId="{B47874A6-1219-44F6-AB25-DD0A87BC970E}"/>
          </ac:spMkLst>
        </pc:spChg>
        <pc:spChg chg="add mod">
          <ac:chgData name="Carlos Leonel Ramirez Martinez" userId="14d3900238d93848" providerId="LiveId" clId="{87CE09C9-15D9-4BBE-A5FC-80A90BD8C12C}" dt="2022-03-08T19:40:12.185" v="25934" actId="164"/>
          <ac:spMkLst>
            <pc:docMk/>
            <pc:sldMk cId="257635941" sldId="400"/>
            <ac:spMk id="12" creationId="{099791B7-4C5D-454B-8A1C-52CD37683095}"/>
          </ac:spMkLst>
        </pc:spChg>
        <pc:grpChg chg="add mod">
          <ac:chgData name="Carlos Leonel Ramirez Martinez" userId="14d3900238d93848" providerId="LiveId" clId="{87CE09C9-15D9-4BBE-A5FC-80A90BD8C12C}" dt="2022-03-08T19:40:17.054" v="25935" actId="1076"/>
          <ac:grpSpMkLst>
            <pc:docMk/>
            <pc:sldMk cId="257635941" sldId="400"/>
            <ac:grpSpMk id="13" creationId="{A5D9BC29-5798-46C1-8EFA-26766B2AC140}"/>
          </ac:grpSpMkLst>
        </pc:grpChg>
        <pc:picChg chg="add mod">
          <ac:chgData name="Carlos Leonel Ramirez Martinez" userId="14d3900238d93848" providerId="LiveId" clId="{87CE09C9-15D9-4BBE-A5FC-80A90BD8C12C}" dt="2022-03-08T19:40:12.185" v="25934" actId="164"/>
          <ac:picMkLst>
            <pc:docMk/>
            <pc:sldMk cId="257635941" sldId="400"/>
            <ac:picMk id="6" creationId="{5F46B503-C041-4A47-8104-C5FF8BF1D4E4}"/>
          </ac:picMkLst>
        </pc:picChg>
        <pc:picChg chg="add mod">
          <ac:chgData name="Carlos Leonel Ramirez Martinez" userId="14d3900238d93848" providerId="LiveId" clId="{87CE09C9-15D9-4BBE-A5FC-80A90BD8C12C}" dt="2022-03-08T19:39:30.889" v="25873" actId="571"/>
          <ac:picMkLst>
            <pc:docMk/>
            <pc:sldMk cId="257635941" sldId="400"/>
            <ac:picMk id="10" creationId="{AC31F7B9-DD6F-4B19-B814-6EACEF567200}"/>
          </ac:picMkLst>
        </pc:picChg>
      </pc:sldChg>
      <pc:sldChg chg="del">
        <pc:chgData name="Carlos Leonel Ramirez Martinez" userId="14d3900238d93848" providerId="LiveId" clId="{87CE09C9-15D9-4BBE-A5FC-80A90BD8C12C}" dt="2022-02-24T18:23:45.104" v="0" actId="47"/>
        <pc:sldMkLst>
          <pc:docMk/>
          <pc:sldMk cId="477224176" sldId="400"/>
        </pc:sldMkLst>
      </pc:sldChg>
      <pc:sldChg chg="del">
        <pc:chgData name="Carlos Leonel Ramirez Martinez" userId="14d3900238d93848" providerId="LiveId" clId="{87CE09C9-15D9-4BBE-A5FC-80A90BD8C12C}" dt="2022-02-24T18:23:45.104" v="0" actId="47"/>
        <pc:sldMkLst>
          <pc:docMk/>
          <pc:sldMk cId="1491799252" sldId="401"/>
        </pc:sldMkLst>
      </pc:sldChg>
      <pc:sldChg chg="addSp delSp modSp add del mod replId">
        <pc:chgData name="Carlos Leonel Ramirez Martinez" userId="14d3900238d93848" providerId="LiveId" clId="{87CE09C9-15D9-4BBE-A5FC-80A90BD8C12C}" dt="2022-03-08T19:41:08.232" v="25963" actId="47"/>
        <pc:sldMkLst>
          <pc:docMk/>
          <pc:sldMk cId="2272374235" sldId="401"/>
        </pc:sldMkLst>
        <pc:spChg chg="mod">
          <ac:chgData name="Carlos Leonel Ramirez Martinez" userId="14d3900238d93848" providerId="LiveId" clId="{87CE09C9-15D9-4BBE-A5FC-80A90BD8C12C}" dt="2022-03-08T19:40:53.109" v="25961" actId="1076"/>
          <ac:spMkLst>
            <pc:docMk/>
            <pc:sldMk cId="2272374235" sldId="401"/>
            <ac:spMk id="3" creationId="{D6ED545A-8AC9-43B0-B8E7-73E6806675CD}"/>
          </ac:spMkLst>
        </pc:spChg>
        <pc:picChg chg="add del mod">
          <ac:chgData name="Carlos Leonel Ramirez Martinez" userId="14d3900238d93848" providerId="LiveId" clId="{87CE09C9-15D9-4BBE-A5FC-80A90BD8C12C}" dt="2022-03-08T19:41:07.278" v="25962" actId="478"/>
          <ac:picMkLst>
            <pc:docMk/>
            <pc:sldMk cId="2272374235" sldId="401"/>
            <ac:picMk id="6" creationId="{91D1436F-D5A4-4997-A8BD-CFC20AF17F05}"/>
          </ac:picMkLst>
        </pc:picChg>
      </pc:sldChg>
      <pc:sldChg chg="del">
        <pc:chgData name="Carlos Leonel Ramirez Martinez" userId="14d3900238d93848" providerId="LiveId" clId="{87CE09C9-15D9-4BBE-A5FC-80A90BD8C12C}" dt="2022-02-24T18:23:45.104" v="0" actId="47"/>
        <pc:sldMkLst>
          <pc:docMk/>
          <pc:sldMk cId="1764464896" sldId="402"/>
        </pc:sldMkLst>
      </pc:sldChg>
      <pc:sldChg chg="addSp delSp modSp add mod replId modClrScheme chgLayout modNotesTx">
        <pc:chgData name="Carlos Leonel Ramirez Martinez" userId="14d3900238d93848" providerId="LiveId" clId="{87CE09C9-15D9-4BBE-A5FC-80A90BD8C12C}" dt="2022-03-08T20:44:58.336" v="26594" actId="1076"/>
        <pc:sldMkLst>
          <pc:docMk/>
          <pc:sldMk cId="3911896228" sldId="402"/>
        </pc:sldMkLst>
        <pc:spChg chg="mod ord">
          <ac:chgData name="Carlos Leonel Ramirez Martinez" userId="14d3900238d93848" providerId="LiveId" clId="{87CE09C9-15D9-4BBE-A5FC-80A90BD8C12C}" dt="2022-03-08T20:43:44.309" v="26492" actId="700"/>
          <ac:spMkLst>
            <pc:docMk/>
            <pc:sldMk cId="3911896228" sldId="402"/>
            <ac:spMk id="2" creationId="{CE62866E-2CF1-496E-B4A8-DDACB5014FAB}"/>
          </ac:spMkLst>
        </pc:spChg>
        <pc:spChg chg="mod ord">
          <ac:chgData name="Carlos Leonel Ramirez Martinez" userId="14d3900238d93848" providerId="LiveId" clId="{87CE09C9-15D9-4BBE-A5FC-80A90BD8C12C}" dt="2022-03-08T20:43:44.309" v="26492" actId="700"/>
          <ac:spMkLst>
            <pc:docMk/>
            <pc:sldMk cId="3911896228" sldId="402"/>
            <ac:spMk id="3" creationId="{D6ED545A-8AC9-43B0-B8E7-73E6806675CD}"/>
          </ac:spMkLst>
        </pc:spChg>
        <pc:spChg chg="mod ord">
          <ac:chgData name="Carlos Leonel Ramirez Martinez" userId="14d3900238d93848" providerId="LiveId" clId="{87CE09C9-15D9-4BBE-A5FC-80A90BD8C12C}" dt="2022-03-08T20:43:44.309" v="26492" actId="700"/>
          <ac:spMkLst>
            <pc:docMk/>
            <pc:sldMk cId="3911896228" sldId="402"/>
            <ac:spMk id="4" creationId="{B655123C-3B5D-4571-9201-2120350A03BA}"/>
          </ac:spMkLst>
        </pc:spChg>
        <pc:spChg chg="add del mod ord">
          <ac:chgData name="Carlos Leonel Ramirez Martinez" userId="14d3900238d93848" providerId="LiveId" clId="{87CE09C9-15D9-4BBE-A5FC-80A90BD8C12C}" dt="2022-03-08T20:43:50.319" v="26494"/>
          <ac:spMkLst>
            <pc:docMk/>
            <pc:sldMk cId="3911896228" sldId="402"/>
            <ac:spMk id="9" creationId="{A5A56DF5-994A-41B4-A6E1-E48CA2E2D8A0}"/>
          </ac:spMkLst>
        </pc:spChg>
        <pc:spChg chg="add mod">
          <ac:chgData name="Carlos Leonel Ramirez Martinez" userId="14d3900238d93848" providerId="LiveId" clId="{87CE09C9-15D9-4BBE-A5FC-80A90BD8C12C}" dt="2022-03-08T20:44:55.304" v="26591" actId="1076"/>
          <ac:spMkLst>
            <pc:docMk/>
            <pc:sldMk cId="3911896228" sldId="402"/>
            <ac:spMk id="11" creationId="{C737D2C7-3BA0-4BAD-A735-6FC05CFB08FF}"/>
          </ac:spMkLst>
        </pc:spChg>
        <pc:picChg chg="add mod">
          <ac:chgData name="Carlos Leonel Ramirez Martinez" userId="14d3900238d93848" providerId="LiveId" clId="{87CE09C9-15D9-4BBE-A5FC-80A90BD8C12C}" dt="2022-03-08T20:44:58.336" v="26594" actId="1076"/>
          <ac:picMkLst>
            <pc:docMk/>
            <pc:sldMk cId="3911896228" sldId="402"/>
            <ac:picMk id="6" creationId="{19C3088E-AF0B-410E-AAC9-4665CE39BBBB}"/>
          </ac:picMkLst>
        </pc:picChg>
        <pc:picChg chg="add del mod">
          <ac:chgData name="Carlos Leonel Ramirez Martinez" userId="14d3900238d93848" providerId="LiveId" clId="{87CE09C9-15D9-4BBE-A5FC-80A90BD8C12C}" dt="2022-03-08T20:43:47.525" v="26493" actId="21"/>
          <ac:picMkLst>
            <pc:docMk/>
            <pc:sldMk cId="3911896228" sldId="402"/>
            <ac:picMk id="8" creationId="{14BF21D6-8722-451A-A941-407890350775}"/>
          </ac:picMkLst>
        </pc:picChg>
        <pc:picChg chg="add mod">
          <ac:chgData name="Carlos Leonel Ramirez Martinez" userId="14d3900238d93848" providerId="LiveId" clId="{87CE09C9-15D9-4BBE-A5FC-80A90BD8C12C}" dt="2022-03-08T20:44:56.351" v="26592" actId="1076"/>
          <ac:picMkLst>
            <pc:docMk/>
            <pc:sldMk cId="3911896228" sldId="402"/>
            <ac:picMk id="10" creationId="{AA7006D3-DDA0-4A6D-A1A3-D8B8647BCE17}"/>
          </ac:picMkLst>
        </pc:picChg>
      </pc:sldChg>
      <pc:sldChg chg="addSp modSp add mod replId">
        <pc:chgData name="Carlos Leonel Ramirez Martinez" userId="14d3900238d93848" providerId="LiveId" clId="{87CE09C9-15D9-4BBE-A5FC-80A90BD8C12C}" dt="2022-03-08T20:47:22.406" v="26680" actId="1076"/>
        <pc:sldMkLst>
          <pc:docMk/>
          <pc:sldMk cId="2572924044" sldId="403"/>
        </pc:sldMkLst>
        <pc:spChg chg="mod">
          <ac:chgData name="Carlos Leonel Ramirez Martinez" userId="14d3900238d93848" providerId="LiveId" clId="{87CE09C9-15D9-4BBE-A5FC-80A90BD8C12C}" dt="2022-03-08T20:46:56.477" v="26673" actId="5793"/>
          <ac:spMkLst>
            <pc:docMk/>
            <pc:sldMk cId="2572924044" sldId="403"/>
            <ac:spMk id="3" creationId="{D6ED545A-8AC9-43B0-B8E7-73E6806675CD}"/>
          </ac:spMkLst>
        </pc:spChg>
        <pc:picChg chg="add mod">
          <ac:chgData name="Carlos Leonel Ramirez Martinez" userId="14d3900238d93848" providerId="LiveId" clId="{87CE09C9-15D9-4BBE-A5FC-80A90BD8C12C}" dt="2022-03-08T20:47:22.406" v="26680" actId="1076"/>
          <ac:picMkLst>
            <pc:docMk/>
            <pc:sldMk cId="2572924044" sldId="403"/>
            <ac:picMk id="6" creationId="{4BFD4E91-2E10-482F-A30E-BDCAB78D726A}"/>
          </ac:picMkLst>
        </pc:picChg>
      </pc:sldChg>
      <pc:sldChg chg="del">
        <pc:chgData name="Carlos Leonel Ramirez Martinez" userId="14d3900238d93848" providerId="LiveId" clId="{87CE09C9-15D9-4BBE-A5FC-80A90BD8C12C}" dt="2022-02-24T18:23:45.104" v="0" actId="47"/>
        <pc:sldMkLst>
          <pc:docMk/>
          <pc:sldMk cId="4049303685" sldId="403"/>
        </pc:sldMkLst>
      </pc:sldChg>
      <pc:sldChg chg="del">
        <pc:chgData name="Carlos Leonel Ramirez Martinez" userId="14d3900238d93848" providerId="LiveId" clId="{87CE09C9-15D9-4BBE-A5FC-80A90BD8C12C}" dt="2022-02-24T18:23:45.104" v="0" actId="47"/>
        <pc:sldMkLst>
          <pc:docMk/>
          <pc:sldMk cId="1606422425" sldId="404"/>
        </pc:sldMkLst>
      </pc:sldChg>
      <pc:sldChg chg="addSp delSp modSp add mod modClrScheme chgLayout">
        <pc:chgData name="Carlos Leonel Ramirez Martinez" userId="14d3900238d93848" providerId="LiveId" clId="{87CE09C9-15D9-4BBE-A5FC-80A90BD8C12C}" dt="2022-03-08T20:50:40.629" v="26802" actId="1076"/>
        <pc:sldMkLst>
          <pc:docMk/>
          <pc:sldMk cId="3886102923" sldId="404"/>
        </pc:sldMkLst>
        <pc:spChg chg="mod ord">
          <ac:chgData name="Carlos Leonel Ramirez Martinez" userId="14d3900238d93848" providerId="LiveId" clId="{87CE09C9-15D9-4BBE-A5FC-80A90BD8C12C}" dt="2022-03-08T20:50:32.074" v="26795" actId="700"/>
          <ac:spMkLst>
            <pc:docMk/>
            <pc:sldMk cId="3886102923" sldId="404"/>
            <ac:spMk id="2" creationId="{CE62866E-2CF1-496E-B4A8-DDACB5014FAB}"/>
          </ac:spMkLst>
        </pc:spChg>
        <pc:spChg chg="mod ord">
          <ac:chgData name="Carlos Leonel Ramirez Martinez" userId="14d3900238d93848" providerId="LiveId" clId="{87CE09C9-15D9-4BBE-A5FC-80A90BD8C12C}" dt="2022-03-08T20:50:36.591" v="26799" actId="27636"/>
          <ac:spMkLst>
            <pc:docMk/>
            <pc:sldMk cId="3886102923" sldId="404"/>
            <ac:spMk id="3" creationId="{D6ED545A-8AC9-43B0-B8E7-73E6806675CD}"/>
          </ac:spMkLst>
        </pc:spChg>
        <pc:spChg chg="mod ord">
          <ac:chgData name="Carlos Leonel Ramirez Martinez" userId="14d3900238d93848" providerId="LiveId" clId="{87CE09C9-15D9-4BBE-A5FC-80A90BD8C12C}" dt="2022-03-08T20:50:32.074" v="26795" actId="700"/>
          <ac:spMkLst>
            <pc:docMk/>
            <pc:sldMk cId="3886102923" sldId="404"/>
            <ac:spMk id="4" creationId="{B655123C-3B5D-4571-9201-2120350A03BA}"/>
          </ac:spMkLst>
        </pc:spChg>
        <pc:spChg chg="add del mod ord">
          <ac:chgData name="Carlos Leonel Ramirez Martinez" userId="14d3900238d93848" providerId="LiveId" clId="{87CE09C9-15D9-4BBE-A5FC-80A90BD8C12C}" dt="2022-03-08T20:50:19.426" v="26791" actId="22"/>
          <ac:spMkLst>
            <pc:docMk/>
            <pc:sldMk cId="3886102923" sldId="404"/>
            <ac:spMk id="5" creationId="{54623BA2-E634-493E-A84C-6081FBE8AD02}"/>
          </ac:spMkLst>
        </pc:spChg>
        <pc:picChg chg="add mod ord">
          <ac:chgData name="Carlos Leonel Ramirez Martinez" userId="14d3900238d93848" providerId="LiveId" clId="{87CE09C9-15D9-4BBE-A5FC-80A90BD8C12C}" dt="2022-03-08T20:50:40.629" v="26802" actId="1076"/>
          <ac:picMkLst>
            <pc:docMk/>
            <pc:sldMk cId="3886102923" sldId="404"/>
            <ac:picMk id="7" creationId="{433684D3-8D4B-4BE3-949D-A86A41D33F42}"/>
          </ac:picMkLst>
        </pc:picChg>
      </pc:sldChg>
      <pc:sldChg chg="del">
        <pc:chgData name="Carlos Leonel Ramirez Martinez" userId="14d3900238d93848" providerId="LiveId" clId="{87CE09C9-15D9-4BBE-A5FC-80A90BD8C12C}" dt="2022-02-24T18:23:45.104" v="0" actId="47"/>
        <pc:sldMkLst>
          <pc:docMk/>
          <pc:sldMk cId="2574261038" sldId="405"/>
        </pc:sldMkLst>
      </pc:sldChg>
      <pc:sldChg chg="addSp modSp add mod replId">
        <pc:chgData name="Carlos Leonel Ramirez Martinez" userId="14d3900238d93848" providerId="LiveId" clId="{87CE09C9-15D9-4BBE-A5FC-80A90BD8C12C}" dt="2022-03-08T20:52:13.309" v="26837" actId="1076"/>
        <pc:sldMkLst>
          <pc:docMk/>
          <pc:sldMk cId="3155467573" sldId="405"/>
        </pc:sldMkLst>
        <pc:spChg chg="mod">
          <ac:chgData name="Carlos Leonel Ramirez Martinez" userId="14d3900238d93848" providerId="LiveId" clId="{87CE09C9-15D9-4BBE-A5FC-80A90BD8C12C}" dt="2022-03-08T20:52:03.646" v="26833" actId="20577"/>
          <ac:spMkLst>
            <pc:docMk/>
            <pc:sldMk cId="3155467573" sldId="405"/>
            <ac:spMk id="3" creationId="{D6ED545A-8AC9-43B0-B8E7-73E6806675CD}"/>
          </ac:spMkLst>
        </pc:spChg>
        <pc:picChg chg="add mod">
          <ac:chgData name="Carlos Leonel Ramirez Martinez" userId="14d3900238d93848" providerId="LiveId" clId="{87CE09C9-15D9-4BBE-A5FC-80A90BD8C12C}" dt="2022-03-08T20:52:13.309" v="26837" actId="1076"/>
          <ac:picMkLst>
            <pc:docMk/>
            <pc:sldMk cId="3155467573" sldId="405"/>
            <ac:picMk id="6" creationId="{12FBCDEE-3969-48B2-AA15-A699D3592AF4}"/>
          </ac:picMkLst>
        </pc:picChg>
      </pc:sldChg>
      <pc:sldChg chg="addSp modSp add mod replId">
        <pc:chgData name="Carlos Leonel Ramirez Martinez" userId="14d3900238d93848" providerId="LiveId" clId="{87CE09C9-15D9-4BBE-A5FC-80A90BD8C12C}" dt="2022-03-08T20:55:54.301" v="26842" actId="1076"/>
        <pc:sldMkLst>
          <pc:docMk/>
          <pc:sldMk cId="2196177275" sldId="406"/>
        </pc:sldMkLst>
        <pc:spChg chg="mod">
          <ac:chgData name="Carlos Leonel Ramirez Martinez" userId="14d3900238d93848" providerId="LiveId" clId="{87CE09C9-15D9-4BBE-A5FC-80A90BD8C12C}" dt="2022-03-08T20:54:58.159" v="26838"/>
          <ac:spMkLst>
            <pc:docMk/>
            <pc:sldMk cId="2196177275" sldId="406"/>
            <ac:spMk id="3" creationId="{D6ED545A-8AC9-43B0-B8E7-73E6806675CD}"/>
          </ac:spMkLst>
        </pc:spChg>
        <pc:picChg chg="add mod">
          <ac:chgData name="Carlos Leonel Ramirez Martinez" userId="14d3900238d93848" providerId="LiveId" clId="{87CE09C9-15D9-4BBE-A5FC-80A90BD8C12C}" dt="2022-03-08T20:55:54.301" v="26842" actId="1076"/>
          <ac:picMkLst>
            <pc:docMk/>
            <pc:sldMk cId="2196177275" sldId="406"/>
            <ac:picMk id="6" creationId="{DCF3E31E-73BE-4EFA-818F-B23C11FB015E}"/>
          </ac:picMkLst>
        </pc:picChg>
      </pc:sldChg>
      <pc:sldChg chg="del">
        <pc:chgData name="Carlos Leonel Ramirez Martinez" userId="14d3900238d93848" providerId="LiveId" clId="{87CE09C9-15D9-4BBE-A5FC-80A90BD8C12C}" dt="2022-02-24T18:23:45.104" v="0" actId="47"/>
        <pc:sldMkLst>
          <pc:docMk/>
          <pc:sldMk cId="2533531690" sldId="406"/>
        </pc:sldMkLst>
      </pc:sldChg>
      <pc:sldChg chg="addSp delSp modSp add mod replId modClrScheme chgLayout">
        <pc:chgData name="Carlos Leonel Ramirez Martinez" userId="14d3900238d93848" providerId="LiveId" clId="{87CE09C9-15D9-4BBE-A5FC-80A90BD8C12C}" dt="2022-03-08T21:02:35.333" v="26934" actId="22"/>
        <pc:sldMkLst>
          <pc:docMk/>
          <pc:sldMk cId="1337583122" sldId="407"/>
        </pc:sldMkLst>
        <pc:spChg chg="mod ord">
          <ac:chgData name="Carlos Leonel Ramirez Martinez" userId="14d3900238d93848" providerId="LiveId" clId="{87CE09C9-15D9-4BBE-A5FC-80A90BD8C12C}" dt="2022-03-08T21:02:33.832" v="26932" actId="700"/>
          <ac:spMkLst>
            <pc:docMk/>
            <pc:sldMk cId="1337583122" sldId="407"/>
            <ac:spMk id="2" creationId="{CE62866E-2CF1-496E-B4A8-DDACB5014FAB}"/>
          </ac:spMkLst>
        </pc:spChg>
        <pc:spChg chg="mod ord">
          <ac:chgData name="Carlos Leonel Ramirez Martinez" userId="14d3900238d93848" providerId="LiveId" clId="{87CE09C9-15D9-4BBE-A5FC-80A90BD8C12C}" dt="2022-03-08T21:02:33.872" v="26933" actId="27636"/>
          <ac:spMkLst>
            <pc:docMk/>
            <pc:sldMk cId="1337583122" sldId="407"/>
            <ac:spMk id="3" creationId="{D6ED545A-8AC9-43B0-B8E7-73E6806675CD}"/>
          </ac:spMkLst>
        </pc:spChg>
        <pc:spChg chg="mod ord">
          <ac:chgData name="Carlos Leonel Ramirez Martinez" userId="14d3900238d93848" providerId="LiveId" clId="{87CE09C9-15D9-4BBE-A5FC-80A90BD8C12C}" dt="2022-03-08T21:02:33.832" v="26932" actId="700"/>
          <ac:spMkLst>
            <pc:docMk/>
            <pc:sldMk cId="1337583122" sldId="407"/>
            <ac:spMk id="4" creationId="{B655123C-3B5D-4571-9201-2120350A03BA}"/>
          </ac:spMkLst>
        </pc:spChg>
        <pc:spChg chg="add del mod ord">
          <ac:chgData name="Carlos Leonel Ramirez Martinez" userId="14d3900238d93848" providerId="LiveId" clId="{87CE09C9-15D9-4BBE-A5FC-80A90BD8C12C}" dt="2022-03-08T21:02:35.333" v="26934" actId="22"/>
          <ac:spMkLst>
            <pc:docMk/>
            <pc:sldMk cId="1337583122" sldId="407"/>
            <ac:spMk id="5" creationId="{6A9CF1E8-7A57-44CB-88EA-240903333151}"/>
          </ac:spMkLst>
        </pc:spChg>
        <pc:picChg chg="add mod ord">
          <ac:chgData name="Carlos Leonel Ramirez Martinez" userId="14d3900238d93848" providerId="LiveId" clId="{87CE09C9-15D9-4BBE-A5FC-80A90BD8C12C}" dt="2022-03-08T21:02:35.333" v="26934" actId="22"/>
          <ac:picMkLst>
            <pc:docMk/>
            <pc:sldMk cId="1337583122" sldId="407"/>
            <ac:picMk id="7" creationId="{AC5824E0-8785-416E-B6C9-4727E200A0C3}"/>
          </ac:picMkLst>
        </pc:picChg>
      </pc:sldChg>
      <pc:sldChg chg="del">
        <pc:chgData name="Carlos Leonel Ramirez Martinez" userId="14d3900238d93848" providerId="LiveId" clId="{87CE09C9-15D9-4BBE-A5FC-80A90BD8C12C}" dt="2022-02-24T18:23:45.104" v="0" actId="47"/>
        <pc:sldMkLst>
          <pc:docMk/>
          <pc:sldMk cId="1830632129" sldId="407"/>
        </pc:sldMkLst>
      </pc:sldChg>
      <pc:sldChg chg="del">
        <pc:chgData name="Carlos Leonel Ramirez Martinez" userId="14d3900238d93848" providerId="LiveId" clId="{87CE09C9-15D9-4BBE-A5FC-80A90BD8C12C}" dt="2022-02-24T18:23:45.104" v="0" actId="47"/>
        <pc:sldMkLst>
          <pc:docMk/>
          <pc:sldMk cId="2363771606" sldId="408"/>
        </pc:sldMkLst>
      </pc:sldChg>
      <pc:sldChg chg="modSp add mod replId">
        <pc:chgData name="Carlos Leonel Ramirez Martinez" userId="14d3900238d93848" providerId="LiveId" clId="{87CE09C9-15D9-4BBE-A5FC-80A90BD8C12C}" dt="2022-03-08T21:54:33.199" v="27918" actId="20577"/>
        <pc:sldMkLst>
          <pc:docMk/>
          <pc:sldMk cId="3624180019" sldId="408"/>
        </pc:sldMkLst>
        <pc:spChg chg="mod">
          <ac:chgData name="Carlos Leonel Ramirez Martinez" userId="14d3900238d93848" providerId="LiveId" clId="{87CE09C9-15D9-4BBE-A5FC-80A90BD8C12C}" dt="2022-03-08T21:54:33.199" v="27918" actId="20577"/>
          <ac:spMkLst>
            <pc:docMk/>
            <pc:sldMk cId="3624180019" sldId="408"/>
            <ac:spMk id="3" creationId="{D6ED545A-8AC9-43B0-B8E7-73E6806675CD}"/>
          </ac:spMkLst>
        </pc:spChg>
      </pc:sldChg>
      <pc:sldChg chg="del">
        <pc:chgData name="Carlos Leonel Ramirez Martinez" userId="14d3900238d93848" providerId="LiveId" clId="{87CE09C9-15D9-4BBE-A5FC-80A90BD8C12C}" dt="2022-02-24T18:23:45.104" v="0" actId="47"/>
        <pc:sldMkLst>
          <pc:docMk/>
          <pc:sldMk cId="3079105109" sldId="409"/>
        </pc:sldMkLst>
      </pc:sldChg>
      <pc:sldChg chg="addSp delSp modSp add mod replId modClrScheme chgLayout">
        <pc:chgData name="Carlos Leonel Ramirez Martinez" userId="14d3900238d93848" providerId="LiveId" clId="{87CE09C9-15D9-4BBE-A5FC-80A90BD8C12C}" dt="2022-03-08T22:00:25.298" v="28021" actId="20577"/>
        <pc:sldMkLst>
          <pc:docMk/>
          <pc:sldMk cId="3317469402" sldId="409"/>
        </pc:sldMkLst>
        <pc:spChg chg="mod ord">
          <ac:chgData name="Carlos Leonel Ramirez Martinez" userId="14d3900238d93848" providerId="LiveId" clId="{87CE09C9-15D9-4BBE-A5FC-80A90BD8C12C}" dt="2022-03-08T21:57:32.313" v="27980" actId="700"/>
          <ac:spMkLst>
            <pc:docMk/>
            <pc:sldMk cId="3317469402" sldId="409"/>
            <ac:spMk id="2" creationId="{CE62866E-2CF1-496E-B4A8-DDACB5014FAB}"/>
          </ac:spMkLst>
        </pc:spChg>
        <pc:spChg chg="mod ord">
          <ac:chgData name="Carlos Leonel Ramirez Martinez" userId="14d3900238d93848" providerId="LiveId" clId="{87CE09C9-15D9-4BBE-A5FC-80A90BD8C12C}" dt="2022-03-08T22:00:25.298" v="28021" actId="20577"/>
          <ac:spMkLst>
            <pc:docMk/>
            <pc:sldMk cId="3317469402" sldId="409"/>
            <ac:spMk id="3" creationId="{D6ED545A-8AC9-43B0-B8E7-73E6806675CD}"/>
          </ac:spMkLst>
        </pc:spChg>
        <pc:spChg chg="mod ord">
          <ac:chgData name="Carlos Leonel Ramirez Martinez" userId="14d3900238d93848" providerId="LiveId" clId="{87CE09C9-15D9-4BBE-A5FC-80A90BD8C12C}" dt="2022-03-08T21:57:32.313" v="27980" actId="700"/>
          <ac:spMkLst>
            <pc:docMk/>
            <pc:sldMk cId="3317469402" sldId="409"/>
            <ac:spMk id="4" creationId="{B655123C-3B5D-4571-9201-2120350A03BA}"/>
          </ac:spMkLst>
        </pc:spChg>
        <pc:spChg chg="add del mod ord">
          <ac:chgData name="Carlos Leonel Ramirez Martinez" userId="14d3900238d93848" providerId="LiveId" clId="{87CE09C9-15D9-4BBE-A5FC-80A90BD8C12C}" dt="2022-03-08T21:59:08.001" v="27984" actId="22"/>
          <ac:spMkLst>
            <pc:docMk/>
            <pc:sldMk cId="3317469402" sldId="409"/>
            <ac:spMk id="5" creationId="{534B8832-1400-4511-8DBA-AF12FA5DA8EC}"/>
          </ac:spMkLst>
        </pc:spChg>
        <pc:picChg chg="add mod ord">
          <ac:chgData name="Carlos Leonel Ramirez Martinez" userId="14d3900238d93848" providerId="LiveId" clId="{87CE09C9-15D9-4BBE-A5FC-80A90BD8C12C}" dt="2022-03-08T22:00:12.254" v="28015" actId="1076"/>
          <ac:picMkLst>
            <pc:docMk/>
            <pc:sldMk cId="3317469402" sldId="409"/>
            <ac:picMk id="7" creationId="{9D164A48-FD3D-475F-A454-DB8A4960505C}"/>
          </ac:picMkLst>
        </pc:picChg>
      </pc:sldChg>
      <pc:sldChg chg="modSp add mod replId modNotesTx">
        <pc:chgData name="Carlos Leonel Ramirez Martinez" userId="14d3900238d93848" providerId="LiveId" clId="{87CE09C9-15D9-4BBE-A5FC-80A90BD8C12C}" dt="2022-03-08T22:05:15.586" v="28276" actId="14"/>
        <pc:sldMkLst>
          <pc:docMk/>
          <pc:sldMk cId="3118033545" sldId="410"/>
        </pc:sldMkLst>
        <pc:spChg chg="mod">
          <ac:chgData name="Carlos Leonel Ramirez Martinez" userId="14d3900238d93848" providerId="LiveId" clId="{87CE09C9-15D9-4BBE-A5FC-80A90BD8C12C}" dt="2022-03-08T22:05:15.586" v="28276" actId="14"/>
          <ac:spMkLst>
            <pc:docMk/>
            <pc:sldMk cId="3118033545" sldId="410"/>
            <ac:spMk id="3" creationId="{D6ED545A-8AC9-43B0-B8E7-73E6806675CD}"/>
          </ac:spMkLst>
        </pc:spChg>
      </pc:sldChg>
      <pc:sldChg chg="del">
        <pc:chgData name="Carlos Leonel Ramirez Martinez" userId="14d3900238d93848" providerId="LiveId" clId="{87CE09C9-15D9-4BBE-A5FC-80A90BD8C12C}" dt="2022-02-24T18:23:45.104" v="0" actId="47"/>
        <pc:sldMkLst>
          <pc:docMk/>
          <pc:sldMk cId="3175962853" sldId="410"/>
        </pc:sldMkLst>
      </pc:sldChg>
      <pc:sldChg chg="del">
        <pc:chgData name="Carlos Leonel Ramirez Martinez" userId="14d3900238d93848" providerId="LiveId" clId="{87CE09C9-15D9-4BBE-A5FC-80A90BD8C12C}" dt="2022-02-24T18:23:45.104" v="0" actId="47"/>
        <pc:sldMkLst>
          <pc:docMk/>
          <pc:sldMk cId="1280968836" sldId="411"/>
        </pc:sldMkLst>
      </pc:sldChg>
      <pc:sldChg chg="addSp delSp modSp add mod replId modClrScheme chgLayout">
        <pc:chgData name="Carlos Leonel Ramirez Martinez" userId="14d3900238d93848" providerId="LiveId" clId="{87CE09C9-15D9-4BBE-A5FC-80A90BD8C12C}" dt="2022-03-08T22:18:09.234" v="28902" actId="20577"/>
        <pc:sldMkLst>
          <pc:docMk/>
          <pc:sldMk cId="3663603747" sldId="411"/>
        </pc:sldMkLst>
        <pc:spChg chg="mod ord">
          <ac:chgData name="Carlos Leonel Ramirez Martinez" userId="14d3900238d93848" providerId="LiveId" clId="{87CE09C9-15D9-4BBE-A5FC-80A90BD8C12C}" dt="2022-03-08T22:08:27.451" v="28338" actId="700"/>
          <ac:spMkLst>
            <pc:docMk/>
            <pc:sldMk cId="3663603747" sldId="411"/>
            <ac:spMk id="2" creationId="{CE62866E-2CF1-496E-B4A8-DDACB5014FAB}"/>
          </ac:spMkLst>
        </pc:spChg>
        <pc:spChg chg="mod ord">
          <ac:chgData name="Carlos Leonel Ramirez Martinez" userId="14d3900238d93848" providerId="LiveId" clId="{87CE09C9-15D9-4BBE-A5FC-80A90BD8C12C}" dt="2022-03-08T22:08:37.740" v="28342" actId="20577"/>
          <ac:spMkLst>
            <pc:docMk/>
            <pc:sldMk cId="3663603747" sldId="411"/>
            <ac:spMk id="3" creationId="{D6ED545A-8AC9-43B0-B8E7-73E6806675CD}"/>
          </ac:spMkLst>
        </pc:spChg>
        <pc:spChg chg="mod ord">
          <ac:chgData name="Carlos Leonel Ramirez Martinez" userId="14d3900238d93848" providerId="LiveId" clId="{87CE09C9-15D9-4BBE-A5FC-80A90BD8C12C}" dt="2022-03-08T22:08:27.451" v="28338" actId="700"/>
          <ac:spMkLst>
            <pc:docMk/>
            <pc:sldMk cId="3663603747" sldId="411"/>
            <ac:spMk id="4" creationId="{B655123C-3B5D-4571-9201-2120350A03BA}"/>
          </ac:spMkLst>
        </pc:spChg>
        <pc:spChg chg="add del mod ord">
          <ac:chgData name="Carlos Leonel Ramirez Martinez" userId="14d3900238d93848" providerId="LiveId" clId="{87CE09C9-15D9-4BBE-A5FC-80A90BD8C12C}" dt="2022-03-08T22:08:34.396" v="28341"/>
          <ac:spMkLst>
            <pc:docMk/>
            <pc:sldMk cId="3663603747" sldId="411"/>
            <ac:spMk id="7" creationId="{97F156E9-1E5F-470D-8B2A-B9E54D0968DE}"/>
          </ac:spMkLst>
        </pc:spChg>
        <pc:spChg chg="add mod">
          <ac:chgData name="Carlos Leonel Ramirez Martinez" userId="14d3900238d93848" providerId="LiveId" clId="{87CE09C9-15D9-4BBE-A5FC-80A90BD8C12C}" dt="2022-03-08T22:12:23.826" v="28498" actId="14100"/>
          <ac:spMkLst>
            <pc:docMk/>
            <pc:sldMk cId="3663603747" sldId="411"/>
            <ac:spMk id="9" creationId="{132E25AA-B874-479D-B25E-AA12C2227267}"/>
          </ac:spMkLst>
        </pc:spChg>
        <pc:spChg chg="add mod">
          <ac:chgData name="Carlos Leonel Ramirez Martinez" userId="14d3900238d93848" providerId="LiveId" clId="{87CE09C9-15D9-4BBE-A5FC-80A90BD8C12C}" dt="2022-03-08T22:12:17.428" v="28496" actId="1037"/>
          <ac:spMkLst>
            <pc:docMk/>
            <pc:sldMk cId="3663603747" sldId="411"/>
            <ac:spMk id="10" creationId="{3173C4D1-308B-44EA-99FC-BD19E6B3000B}"/>
          </ac:spMkLst>
        </pc:spChg>
        <pc:spChg chg="add mod">
          <ac:chgData name="Carlos Leonel Ramirez Martinez" userId="14d3900238d93848" providerId="LiveId" clId="{87CE09C9-15D9-4BBE-A5FC-80A90BD8C12C}" dt="2022-03-08T22:11:32.481" v="28441" actId="571"/>
          <ac:spMkLst>
            <pc:docMk/>
            <pc:sldMk cId="3663603747" sldId="411"/>
            <ac:spMk id="12" creationId="{EBE5B47A-8074-457E-90B7-59CEAD14498A}"/>
          </ac:spMkLst>
        </pc:spChg>
        <pc:spChg chg="add mod">
          <ac:chgData name="Carlos Leonel Ramirez Martinez" userId="14d3900238d93848" providerId="LiveId" clId="{87CE09C9-15D9-4BBE-A5FC-80A90BD8C12C}" dt="2022-03-08T22:12:17.428" v="28496" actId="1037"/>
          <ac:spMkLst>
            <pc:docMk/>
            <pc:sldMk cId="3663603747" sldId="411"/>
            <ac:spMk id="13" creationId="{A263A143-2890-4FB6-ACE7-C29660EF9347}"/>
          </ac:spMkLst>
        </pc:spChg>
        <pc:spChg chg="add mod">
          <ac:chgData name="Carlos Leonel Ramirez Martinez" userId="14d3900238d93848" providerId="LiveId" clId="{87CE09C9-15D9-4BBE-A5FC-80A90BD8C12C}" dt="2022-03-08T22:16:20.570" v="28746" actId="14100"/>
          <ac:spMkLst>
            <pc:docMk/>
            <pc:sldMk cId="3663603747" sldId="411"/>
            <ac:spMk id="14" creationId="{AB5BB287-049F-45E9-95AC-199FC0873884}"/>
          </ac:spMkLst>
        </pc:spChg>
        <pc:spChg chg="add del mod">
          <ac:chgData name="Carlos Leonel Ramirez Martinez" userId="14d3900238d93848" providerId="LiveId" clId="{87CE09C9-15D9-4BBE-A5FC-80A90BD8C12C}" dt="2022-03-08T22:13:00.468" v="28509" actId="478"/>
          <ac:spMkLst>
            <pc:docMk/>
            <pc:sldMk cId="3663603747" sldId="411"/>
            <ac:spMk id="15" creationId="{6D7EC1F9-69DD-4B72-A74D-2BADFA372221}"/>
          </ac:spMkLst>
        </pc:spChg>
        <pc:spChg chg="add mod">
          <ac:chgData name="Carlos Leonel Ramirez Martinez" userId="14d3900238d93848" providerId="LiveId" clId="{87CE09C9-15D9-4BBE-A5FC-80A90BD8C12C}" dt="2022-03-08T22:14:18.562" v="28591" actId="14100"/>
          <ac:spMkLst>
            <pc:docMk/>
            <pc:sldMk cId="3663603747" sldId="411"/>
            <ac:spMk id="16" creationId="{7ACB5D7A-B173-43B9-9469-F0DDF6875B96}"/>
          </ac:spMkLst>
        </pc:spChg>
        <pc:spChg chg="add mod">
          <ac:chgData name="Carlos Leonel Ramirez Martinez" userId="14d3900238d93848" providerId="LiveId" clId="{87CE09C9-15D9-4BBE-A5FC-80A90BD8C12C}" dt="2022-03-08T22:16:26.042" v="28747" actId="14100"/>
          <ac:spMkLst>
            <pc:docMk/>
            <pc:sldMk cId="3663603747" sldId="411"/>
            <ac:spMk id="17" creationId="{3109D911-5C30-4E2A-A279-2D0C90F1B7C4}"/>
          </ac:spMkLst>
        </pc:spChg>
        <pc:spChg chg="add mod">
          <ac:chgData name="Carlos Leonel Ramirez Martinez" userId="14d3900238d93848" providerId="LiveId" clId="{87CE09C9-15D9-4BBE-A5FC-80A90BD8C12C}" dt="2022-03-08T22:17:01.674" v="28753" actId="14100"/>
          <ac:spMkLst>
            <pc:docMk/>
            <pc:sldMk cId="3663603747" sldId="411"/>
            <ac:spMk id="18" creationId="{74239AEB-D99D-4FB3-AB54-FAA360F427D9}"/>
          </ac:spMkLst>
        </pc:spChg>
        <pc:spChg chg="add mod">
          <ac:chgData name="Carlos Leonel Ramirez Martinez" userId="14d3900238d93848" providerId="LiveId" clId="{87CE09C9-15D9-4BBE-A5FC-80A90BD8C12C}" dt="2022-03-08T22:17:34.525" v="28836" actId="404"/>
          <ac:spMkLst>
            <pc:docMk/>
            <pc:sldMk cId="3663603747" sldId="411"/>
            <ac:spMk id="19" creationId="{752D4265-7800-4E69-82FF-FAF91193D9AA}"/>
          </ac:spMkLst>
        </pc:spChg>
        <pc:spChg chg="add mod">
          <ac:chgData name="Carlos Leonel Ramirez Martinez" userId="14d3900238d93848" providerId="LiveId" clId="{87CE09C9-15D9-4BBE-A5FC-80A90BD8C12C}" dt="2022-03-08T22:18:09.234" v="28902" actId="20577"/>
          <ac:spMkLst>
            <pc:docMk/>
            <pc:sldMk cId="3663603747" sldId="411"/>
            <ac:spMk id="20" creationId="{1ECA28CC-95CA-4AB3-9308-3BD4DC1964EB}"/>
          </ac:spMkLst>
        </pc:spChg>
        <pc:picChg chg="add del mod">
          <ac:chgData name="Carlos Leonel Ramirez Martinez" userId="14d3900238d93848" providerId="LiveId" clId="{87CE09C9-15D9-4BBE-A5FC-80A90BD8C12C}" dt="2022-03-08T22:08:31.513" v="28340" actId="21"/>
          <ac:picMkLst>
            <pc:docMk/>
            <pc:sldMk cId="3663603747" sldId="411"/>
            <ac:picMk id="6" creationId="{11028F89-0B8E-4C4C-A23C-F5CD7D6CF6CB}"/>
          </ac:picMkLst>
        </pc:picChg>
        <pc:picChg chg="add mod">
          <ac:chgData name="Carlos Leonel Ramirez Martinez" userId="14d3900238d93848" providerId="LiveId" clId="{87CE09C9-15D9-4BBE-A5FC-80A90BD8C12C}" dt="2022-03-08T22:16:50.252" v="28750" actId="1076"/>
          <ac:picMkLst>
            <pc:docMk/>
            <pc:sldMk cId="3663603747" sldId="411"/>
            <ac:picMk id="8" creationId="{55CAAC88-702D-4A2B-B99F-429BF1400920}"/>
          </ac:picMkLst>
        </pc:picChg>
        <pc:picChg chg="add mod">
          <ac:chgData name="Carlos Leonel Ramirez Martinez" userId="14d3900238d93848" providerId="LiveId" clId="{87CE09C9-15D9-4BBE-A5FC-80A90BD8C12C}" dt="2022-03-08T22:11:32.481" v="28441" actId="571"/>
          <ac:picMkLst>
            <pc:docMk/>
            <pc:sldMk cId="3663603747" sldId="411"/>
            <ac:picMk id="11" creationId="{76118F2D-3AFC-45F3-8162-0939DFA3A25A}"/>
          </ac:picMkLst>
        </pc:picChg>
      </pc:sldChg>
      <pc:sldChg chg="del">
        <pc:chgData name="Carlos Leonel Ramirez Martinez" userId="14d3900238d93848" providerId="LiveId" clId="{87CE09C9-15D9-4BBE-A5FC-80A90BD8C12C}" dt="2022-02-24T18:23:45.104" v="0" actId="47"/>
        <pc:sldMkLst>
          <pc:docMk/>
          <pc:sldMk cId="2270776902" sldId="412"/>
        </pc:sldMkLst>
      </pc:sldChg>
      <pc:sldChg chg="addSp modSp add mod modNotesTx">
        <pc:chgData name="Carlos Leonel Ramirez Martinez" userId="14d3900238d93848" providerId="LiveId" clId="{87CE09C9-15D9-4BBE-A5FC-80A90BD8C12C}" dt="2022-03-08T22:23:33.826" v="29276" actId="1076"/>
        <pc:sldMkLst>
          <pc:docMk/>
          <pc:sldMk cId="2629665900" sldId="412"/>
        </pc:sldMkLst>
        <pc:spChg chg="mod">
          <ac:chgData name="Carlos Leonel Ramirez Martinez" userId="14d3900238d93848" providerId="LiveId" clId="{87CE09C9-15D9-4BBE-A5FC-80A90BD8C12C}" dt="2022-03-08T22:23:14.817" v="29272" actId="20577"/>
          <ac:spMkLst>
            <pc:docMk/>
            <pc:sldMk cId="2629665900" sldId="412"/>
            <ac:spMk id="3" creationId="{D6ED545A-8AC9-43B0-B8E7-73E6806675CD}"/>
          </ac:spMkLst>
        </pc:spChg>
        <pc:picChg chg="add mod">
          <ac:chgData name="Carlos Leonel Ramirez Martinez" userId="14d3900238d93848" providerId="LiveId" clId="{87CE09C9-15D9-4BBE-A5FC-80A90BD8C12C}" dt="2022-03-08T22:23:33.826" v="29276" actId="1076"/>
          <ac:picMkLst>
            <pc:docMk/>
            <pc:sldMk cId="2629665900" sldId="412"/>
            <ac:picMk id="6" creationId="{B1B8E186-D707-4447-8AB1-3A0705E00AC3}"/>
          </ac:picMkLst>
        </pc:picChg>
      </pc:sldChg>
      <pc:sldChg chg="modSp add del mod">
        <pc:chgData name="Carlos Leonel Ramirez Martinez" userId="14d3900238d93848" providerId="LiveId" clId="{87CE09C9-15D9-4BBE-A5FC-80A90BD8C12C}" dt="2022-03-08T22:05:13.656" v="28274" actId="2890"/>
        <pc:sldMkLst>
          <pc:docMk/>
          <pc:sldMk cId="3742688361" sldId="412"/>
        </pc:sldMkLst>
        <pc:spChg chg="mod">
          <ac:chgData name="Carlos Leonel Ramirez Martinez" userId="14d3900238d93848" providerId="LiveId" clId="{87CE09C9-15D9-4BBE-A5FC-80A90BD8C12C}" dt="2022-03-08T22:05:13.383" v="28273" actId="20577"/>
          <ac:spMkLst>
            <pc:docMk/>
            <pc:sldMk cId="3742688361" sldId="412"/>
            <ac:spMk id="3" creationId="{D6ED545A-8AC9-43B0-B8E7-73E6806675CD}"/>
          </ac:spMkLst>
        </pc:spChg>
      </pc:sldChg>
      <pc:sldChg chg="addSp modSp add mod">
        <pc:chgData name="Carlos Leonel Ramirez Martinez" userId="14d3900238d93848" providerId="LiveId" clId="{87CE09C9-15D9-4BBE-A5FC-80A90BD8C12C}" dt="2022-03-08T22:24:26.872" v="29322" actId="1076"/>
        <pc:sldMkLst>
          <pc:docMk/>
          <pc:sldMk cId="1368905942" sldId="413"/>
        </pc:sldMkLst>
        <pc:spChg chg="mod">
          <ac:chgData name="Carlos Leonel Ramirez Martinez" userId="14d3900238d93848" providerId="LiveId" clId="{87CE09C9-15D9-4BBE-A5FC-80A90BD8C12C}" dt="2022-03-08T22:23:42.400" v="29317" actId="20577"/>
          <ac:spMkLst>
            <pc:docMk/>
            <pc:sldMk cId="1368905942" sldId="413"/>
            <ac:spMk id="3" creationId="{D6ED545A-8AC9-43B0-B8E7-73E6806675CD}"/>
          </ac:spMkLst>
        </pc:spChg>
        <pc:picChg chg="add mod">
          <ac:chgData name="Carlos Leonel Ramirez Martinez" userId="14d3900238d93848" providerId="LiveId" clId="{87CE09C9-15D9-4BBE-A5FC-80A90BD8C12C}" dt="2022-03-08T22:24:26.872" v="29322" actId="1076"/>
          <ac:picMkLst>
            <pc:docMk/>
            <pc:sldMk cId="1368905942" sldId="413"/>
            <ac:picMk id="6" creationId="{DC4FD911-7F53-476F-9C76-FE2592382539}"/>
          </ac:picMkLst>
        </pc:picChg>
      </pc:sldChg>
      <pc:sldChg chg="del">
        <pc:chgData name="Carlos Leonel Ramirez Martinez" userId="14d3900238d93848" providerId="LiveId" clId="{87CE09C9-15D9-4BBE-A5FC-80A90BD8C12C}" dt="2022-02-24T18:23:45.104" v="0" actId="47"/>
        <pc:sldMkLst>
          <pc:docMk/>
          <pc:sldMk cId="1914956151" sldId="413"/>
        </pc:sldMkLst>
      </pc:sldChg>
      <pc:sldChg chg="del">
        <pc:chgData name="Carlos Leonel Ramirez Martinez" userId="14d3900238d93848" providerId="LiveId" clId="{87CE09C9-15D9-4BBE-A5FC-80A90BD8C12C}" dt="2022-02-24T18:23:45.104" v="0" actId="47"/>
        <pc:sldMkLst>
          <pc:docMk/>
          <pc:sldMk cId="1645973716" sldId="414"/>
        </pc:sldMkLst>
      </pc:sldChg>
      <pc:sldChg chg="addSp modSp add mod replId">
        <pc:chgData name="Carlos Leonel Ramirez Martinez" userId="14d3900238d93848" providerId="LiveId" clId="{87CE09C9-15D9-4BBE-A5FC-80A90BD8C12C}" dt="2022-03-08T22:24:52.244" v="29323" actId="22"/>
        <pc:sldMkLst>
          <pc:docMk/>
          <pc:sldMk cId="2483172650" sldId="414"/>
        </pc:sldMkLst>
        <pc:spChg chg="mod">
          <ac:chgData name="Carlos Leonel Ramirez Martinez" userId="14d3900238d93848" providerId="LiveId" clId="{87CE09C9-15D9-4BBE-A5FC-80A90BD8C12C}" dt="2022-03-08T22:23:46.395" v="29318"/>
          <ac:spMkLst>
            <pc:docMk/>
            <pc:sldMk cId="2483172650" sldId="414"/>
            <ac:spMk id="3" creationId="{D6ED545A-8AC9-43B0-B8E7-73E6806675CD}"/>
          </ac:spMkLst>
        </pc:spChg>
        <pc:picChg chg="add">
          <ac:chgData name="Carlos Leonel Ramirez Martinez" userId="14d3900238d93848" providerId="LiveId" clId="{87CE09C9-15D9-4BBE-A5FC-80A90BD8C12C}" dt="2022-03-08T22:24:52.244" v="29323" actId="22"/>
          <ac:picMkLst>
            <pc:docMk/>
            <pc:sldMk cId="2483172650" sldId="414"/>
            <ac:picMk id="6" creationId="{EBB7E72E-6A7F-44A9-9223-BA53ED0780C6}"/>
          </ac:picMkLst>
        </pc:picChg>
      </pc:sldChg>
      <pc:sldChg chg="addSp modSp add mod">
        <pc:chgData name="Carlos Leonel Ramirez Martinez" userId="14d3900238d93848" providerId="LiveId" clId="{87CE09C9-15D9-4BBE-A5FC-80A90BD8C12C}" dt="2022-03-08T22:25:11.216" v="29357" actId="1076"/>
        <pc:sldMkLst>
          <pc:docMk/>
          <pc:sldMk cId="1875465898" sldId="415"/>
        </pc:sldMkLst>
        <pc:spChg chg="mod">
          <ac:chgData name="Carlos Leonel Ramirez Martinez" userId="14d3900238d93848" providerId="LiveId" clId="{87CE09C9-15D9-4BBE-A5FC-80A90BD8C12C}" dt="2022-03-08T22:25:02.961" v="29355" actId="20577"/>
          <ac:spMkLst>
            <pc:docMk/>
            <pc:sldMk cId="1875465898" sldId="415"/>
            <ac:spMk id="3" creationId="{D6ED545A-8AC9-43B0-B8E7-73E6806675CD}"/>
          </ac:spMkLst>
        </pc:spChg>
        <pc:picChg chg="add mod">
          <ac:chgData name="Carlos Leonel Ramirez Martinez" userId="14d3900238d93848" providerId="LiveId" clId="{87CE09C9-15D9-4BBE-A5FC-80A90BD8C12C}" dt="2022-03-08T22:25:11.216" v="29357" actId="1076"/>
          <ac:picMkLst>
            <pc:docMk/>
            <pc:sldMk cId="1875465898" sldId="415"/>
            <ac:picMk id="6" creationId="{4F921667-325B-46F8-BE64-0AF01CF74775}"/>
          </ac:picMkLst>
        </pc:picChg>
      </pc:sldChg>
      <pc:sldChg chg="del">
        <pc:chgData name="Carlos Leonel Ramirez Martinez" userId="14d3900238d93848" providerId="LiveId" clId="{87CE09C9-15D9-4BBE-A5FC-80A90BD8C12C}" dt="2022-02-24T18:23:45.104" v="0" actId="47"/>
        <pc:sldMkLst>
          <pc:docMk/>
          <pc:sldMk cId="2659655246" sldId="415"/>
        </pc:sldMkLst>
      </pc:sldChg>
      <pc:sldChg chg="add del replId">
        <pc:chgData name="Carlos Leonel Ramirez Martinez" userId="14d3900238d93848" providerId="LiveId" clId="{87CE09C9-15D9-4BBE-A5FC-80A90BD8C12C}" dt="2022-03-08T22:25:18.516" v="29358" actId="47"/>
        <pc:sldMkLst>
          <pc:docMk/>
          <pc:sldMk cId="1065299210" sldId="416"/>
        </pc:sldMkLst>
      </pc:sldChg>
      <pc:sldChg chg="addSp delSp modSp new mod modClrScheme chgLayout">
        <pc:chgData name="Carlos Leonel Ramirez Martinez" userId="14d3900238d93848" providerId="LiveId" clId="{87CE09C9-15D9-4BBE-A5FC-80A90BD8C12C}" dt="2022-03-08T23:32:24.345" v="29520" actId="20577"/>
        <pc:sldMkLst>
          <pc:docMk/>
          <pc:sldMk cId="3370416886" sldId="416"/>
        </pc:sldMkLst>
        <pc:spChg chg="mod ord">
          <ac:chgData name="Carlos Leonel Ramirez Martinez" userId="14d3900238d93848" providerId="LiveId" clId="{87CE09C9-15D9-4BBE-A5FC-80A90BD8C12C}" dt="2022-03-08T23:26:17.491" v="29391" actId="700"/>
          <ac:spMkLst>
            <pc:docMk/>
            <pc:sldMk cId="3370416886" sldId="416"/>
            <ac:spMk id="2" creationId="{481D4E06-8ABE-40E5-A903-AF3EFDF2C3D8}"/>
          </ac:spMkLst>
        </pc:spChg>
        <pc:spChg chg="mod ord">
          <ac:chgData name="Carlos Leonel Ramirez Martinez" userId="14d3900238d93848" providerId="LiveId" clId="{87CE09C9-15D9-4BBE-A5FC-80A90BD8C12C}" dt="2022-03-08T23:26:17.620" v="29392" actId="27636"/>
          <ac:spMkLst>
            <pc:docMk/>
            <pc:sldMk cId="3370416886" sldId="416"/>
            <ac:spMk id="3" creationId="{4CCF7B80-9071-42F1-AFB0-F48F5DE2E698}"/>
          </ac:spMkLst>
        </pc:spChg>
        <pc:spChg chg="mod ord">
          <ac:chgData name="Carlos Leonel Ramirez Martinez" userId="14d3900238d93848" providerId="LiveId" clId="{87CE09C9-15D9-4BBE-A5FC-80A90BD8C12C}" dt="2022-03-08T23:26:17.491" v="29391" actId="700"/>
          <ac:spMkLst>
            <pc:docMk/>
            <pc:sldMk cId="3370416886" sldId="416"/>
            <ac:spMk id="4" creationId="{C562D43C-1F2A-4353-B297-AD306B8C4A70}"/>
          </ac:spMkLst>
        </pc:spChg>
        <pc:spChg chg="add del mod ord">
          <ac:chgData name="Carlos Leonel Ramirez Martinez" userId="14d3900238d93848" providerId="LiveId" clId="{87CE09C9-15D9-4BBE-A5FC-80A90BD8C12C}" dt="2022-03-08T23:26:20.994" v="29394"/>
          <ac:spMkLst>
            <pc:docMk/>
            <pc:sldMk cId="3370416886" sldId="416"/>
            <ac:spMk id="7" creationId="{D8FA2D76-8E4B-487C-ABE3-433DC2880385}"/>
          </ac:spMkLst>
        </pc:spChg>
        <pc:spChg chg="add mod">
          <ac:chgData name="Carlos Leonel Ramirez Martinez" userId="14d3900238d93848" providerId="LiveId" clId="{87CE09C9-15D9-4BBE-A5FC-80A90BD8C12C}" dt="2022-03-08T23:32:24.345" v="29520" actId="20577"/>
          <ac:spMkLst>
            <pc:docMk/>
            <pc:sldMk cId="3370416886" sldId="416"/>
            <ac:spMk id="10" creationId="{C7BB531A-E983-47BF-BCF5-9F7092679B27}"/>
          </ac:spMkLst>
        </pc:spChg>
        <pc:picChg chg="add del mod">
          <ac:chgData name="Carlos Leonel Ramirez Martinez" userId="14d3900238d93848" providerId="LiveId" clId="{87CE09C9-15D9-4BBE-A5FC-80A90BD8C12C}" dt="2022-03-08T23:26:19.543" v="29393" actId="21"/>
          <ac:picMkLst>
            <pc:docMk/>
            <pc:sldMk cId="3370416886" sldId="416"/>
            <ac:picMk id="6" creationId="{A8F1F70D-5555-4A14-A257-512D91FE5FFE}"/>
          </ac:picMkLst>
        </pc:picChg>
        <pc:picChg chg="add mod">
          <ac:chgData name="Carlos Leonel Ramirez Martinez" userId="14d3900238d93848" providerId="LiveId" clId="{87CE09C9-15D9-4BBE-A5FC-80A90BD8C12C}" dt="2022-03-08T23:26:20.994" v="29394"/>
          <ac:picMkLst>
            <pc:docMk/>
            <pc:sldMk cId="3370416886" sldId="416"/>
            <ac:picMk id="8" creationId="{8FBC6EDC-57C2-4D0A-830C-1E80DC8D6194}"/>
          </ac:picMkLst>
        </pc:picChg>
      </pc:sldChg>
      <pc:sldChg chg="del">
        <pc:chgData name="Carlos Leonel Ramirez Martinez" userId="14d3900238d93848" providerId="LiveId" clId="{87CE09C9-15D9-4BBE-A5FC-80A90BD8C12C}" dt="2022-02-24T18:23:45.104" v="0" actId="47"/>
        <pc:sldMkLst>
          <pc:docMk/>
          <pc:sldMk cId="3886382314" sldId="416"/>
        </pc:sldMkLst>
      </pc:sldChg>
      <pc:sldChg chg="new del">
        <pc:chgData name="Carlos Leonel Ramirez Martinez" userId="14d3900238d93848" providerId="LiveId" clId="{87CE09C9-15D9-4BBE-A5FC-80A90BD8C12C}" dt="2022-03-08T23:26:36.929" v="29396" actId="680"/>
        <pc:sldMkLst>
          <pc:docMk/>
          <pc:sldMk cId="1698152068" sldId="417"/>
        </pc:sldMkLst>
      </pc:sldChg>
      <pc:sldChg chg="addSp delSp modSp add mod modClrScheme chgLayout">
        <pc:chgData name="Carlos Leonel Ramirez Martinez" userId="14d3900238d93848" providerId="LiveId" clId="{87CE09C9-15D9-4BBE-A5FC-80A90BD8C12C}" dt="2022-03-08T23:31:04.755" v="29515" actId="20577"/>
        <pc:sldMkLst>
          <pc:docMk/>
          <pc:sldMk cId="1907888794" sldId="417"/>
        </pc:sldMkLst>
        <pc:spChg chg="mod ord">
          <ac:chgData name="Carlos Leonel Ramirez Martinez" userId="14d3900238d93848" providerId="LiveId" clId="{87CE09C9-15D9-4BBE-A5FC-80A90BD8C12C}" dt="2022-03-08T23:30:25.385" v="29496" actId="700"/>
          <ac:spMkLst>
            <pc:docMk/>
            <pc:sldMk cId="1907888794" sldId="417"/>
            <ac:spMk id="2" creationId="{481D4E06-8ABE-40E5-A903-AF3EFDF2C3D8}"/>
          </ac:spMkLst>
        </pc:spChg>
        <pc:spChg chg="mod ord">
          <ac:chgData name="Carlos Leonel Ramirez Martinez" userId="14d3900238d93848" providerId="LiveId" clId="{87CE09C9-15D9-4BBE-A5FC-80A90BD8C12C}" dt="2022-03-08T23:31:04.755" v="29515" actId="20577"/>
          <ac:spMkLst>
            <pc:docMk/>
            <pc:sldMk cId="1907888794" sldId="417"/>
            <ac:spMk id="3" creationId="{4CCF7B80-9071-42F1-AFB0-F48F5DE2E698}"/>
          </ac:spMkLst>
        </pc:spChg>
        <pc:spChg chg="mod ord">
          <ac:chgData name="Carlos Leonel Ramirez Martinez" userId="14d3900238d93848" providerId="LiveId" clId="{87CE09C9-15D9-4BBE-A5FC-80A90BD8C12C}" dt="2022-03-08T23:30:25.385" v="29496" actId="700"/>
          <ac:spMkLst>
            <pc:docMk/>
            <pc:sldMk cId="1907888794" sldId="417"/>
            <ac:spMk id="4" creationId="{C562D43C-1F2A-4353-B297-AD306B8C4A70}"/>
          </ac:spMkLst>
        </pc:spChg>
        <pc:spChg chg="add del">
          <ac:chgData name="Carlos Leonel Ramirez Martinez" userId="14d3900238d93848" providerId="LiveId" clId="{87CE09C9-15D9-4BBE-A5FC-80A90BD8C12C}" dt="2022-03-08T23:27:18.570" v="29413" actId="22"/>
          <ac:spMkLst>
            <pc:docMk/>
            <pc:sldMk cId="1907888794" sldId="417"/>
            <ac:spMk id="7" creationId="{38042FD1-4BF4-4B7B-96CC-4BF4A507FE3C}"/>
          </ac:spMkLst>
        </pc:spChg>
        <pc:spChg chg="add del mod">
          <ac:chgData name="Carlos Leonel Ramirez Martinez" userId="14d3900238d93848" providerId="LiveId" clId="{87CE09C9-15D9-4BBE-A5FC-80A90BD8C12C}" dt="2022-03-08T23:27:30.584" v="29417" actId="22"/>
          <ac:spMkLst>
            <pc:docMk/>
            <pc:sldMk cId="1907888794" sldId="417"/>
            <ac:spMk id="9" creationId="{3C4BC979-58B9-4BB9-B784-52868A1AC24F}"/>
          </ac:spMkLst>
        </pc:spChg>
        <pc:spChg chg="add del">
          <ac:chgData name="Carlos Leonel Ramirez Martinez" userId="14d3900238d93848" providerId="LiveId" clId="{87CE09C9-15D9-4BBE-A5FC-80A90BD8C12C}" dt="2022-03-08T23:27:21.583" v="29416" actId="22"/>
          <ac:spMkLst>
            <pc:docMk/>
            <pc:sldMk cId="1907888794" sldId="417"/>
            <ac:spMk id="11" creationId="{81CF9204-B5A7-486E-A418-657C9FCAB18C}"/>
          </ac:spMkLst>
        </pc:spChg>
        <pc:spChg chg="add del mod">
          <ac:chgData name="Carlos Leonel Ramirez Martinez" userId="14d3900238d93848" providerId="LiveId" clId="{87CE09C9-15D9-4BBE-A5FC-80A90BD8C12C}" dt="2022-03-08T23:30:25.385" v="29496" actId="700"/>
          <ac:spMkLst>
            <pc:docMk/>
            <pc:sldMk cId="1907888794" sldId="417"/>
            <ac:spMk id="17" creationId="{55E139E9-1604-483E-8313-44CEB3EF5F4C}"/>
          </ac:spMkLst>
        </pc:spChg>
        <pc:picChg chg="del">
          <ac:chgData name="Carlos Leonel Ramirez Martinez" userId="14d3900238d93848" providerId="LiveId" clId="{87CE09C9-15D9-4BBE-A5FC-80A90BD8C12C}" dt="2022-03-08T23:27:20.126" v="29414" actId="478"/>
          <ac:picMkLst>
            <pc:docMk/>
            <pc:sldMk cId="1907888794" sldId="417"/>
            <ac:picMk id="8" creationId="{8FBC6EDC-57C2-4D0A-830C-1E80DC8D6194}"/>
          </ac:picMkLst>
        </pc:picChg>
        <pc:picChg chg="add del mod ord">
          <ac:chgData name="Carlos Leonel Ramirez Martinez" userId="14d3900238d93848" providerId="LiveId" clId="{87CE09C9-15D9-4BBE-A5FC-80A90BD8C12C}" dt="2022-03-08T23:30:19.868" v="29494" actId="478"/>
          <ac:picMkLst>
            <pc:docMk/>
            <pc:sldMk cId="1907888794" sldId="417"/>
            <ac:picMk id="13" creationId="{D87CD5BA-159F-444A-8B00-497B2C42E26A}"/>
          </ac:picMkLst>
        </pc:picChg>
        <pc:picChg chg="add del mod">
          <ac:chgData name="Carlos Leonel Ramirez Martinez" userId="14d3900238d93848" providerId="LiveId" clId="{87CE09C9-15D9-4BBE-A5FC-80A90BD8C12C}" dt="2022-03-08T23:30:23.081" v="29495" actId="478"/>
          <ac:picMkLst>
            <pc:docMk/>
            <pc:sldMk cId="1907888794" sldId="417"/>
            <ac:picMk id="15" creationId="{E68A11AA-E6D3-4D1B-B45B-203F8E48FA53}"/>
          </ac:picMkLst>
        </pc:picChg>
      </pc:sldChg>
      <pc:sldChg chg="del">
        <pc:chgData name="Carlos Leonel Ramirez Martinez" userId="14d3900238d93848" providerId="LiveId" clId="{87CE09C9-15D9-4BBE-A5FC-80A90BD8C12C}" dt="2022-02-24T18:23:45.104" v="0" actId="47"/>
        <pc:sldMkLst>
          <pc:docMk/>
          <pc:sldMk cId="3357161108" sldId="417"/>
        </pc:sldMkLst>
      </pc:sldChg>
      <pc:sldChg chg="add del replId">
        <pc:chgData name="Carlos Leonel Ramirez Martinez" userId="14d3900238d93848" providerId="LiveId" clId="{87CE09C9-15D9-4BBE-A5FC-80A90BD8C12C}" dt="2022-03-08T22:25:18.516" v="29358" actId="47"/>
        <pc:sldMkLst>
          <pc:docMk/>
          <pc:sldMk cId="3578888021" sldId="417"/>
        </pc:sldMkLst>
      </pc:sldChg>
      <pc:sldChg chg="del">
        <pc:chgData name="Carlos Leonel Ramirez Martinez" userId="14d3900238d93848" providerId="LiveId" clId="{87CE09C9-15D9-4BBE-A5FC-80A90BD8C12C}" dt="2022-02-24T18:23:45.104" v="0" actId="47"/>
        <pc:sldMkLst>
          <pc:docMk/>
          <pc:sldMk cId="396221042" sldId="418"/>
        </pc:sldMkLst>
      </pc:sldChg>
      <pc:sldChg chg="add ord">
        <pc:chgData name="Carlos Leonel Ramirez Martinez" userId="14d3900238d93848" providerId="LiveId" clId="{87CE09C9-15D9-4BBE-A5FC-80A90BD8C12C}" dt="2022-03-08T23:31:41.935" v="29517"/>
        <pc:sldMkLst>
          <pc:docMk/>
          <pc:sldMk cId="410481640" sldId="418"/>
        </pc:sldMkLst>
      </pc:sldChg>
      <pc:sldChg chg="add del replId">
        <pc:chgData name="Carlos Leonel Ramirez Martinez" userId="14d3900238d93848" providerId="LiveId" clId="{87CE09C9-15D9-4BBE-A5FC-80A90BD8C12C}" dt="2022-03-08T22:25:18.516" v="29358" actId="47"/>
        <pc:sldMkLst>
          <pc:docMk/>
          <pc:sldMk cId="672938909" sldId="418"/>
        </pc:sldMkLst>
      </pc:sldChg>
      <pc:sldChg chg="add del">
        <pc:chgData name="Carlos Leonel Ramirez Martinez" userId="14d3900238d93848" providerId="LiveId" clId="{87CE09C9-15D9-4BBE-A5FC-80A90BD8C12C}" dt="2022-03-08T22:25:18.516" v="29358" actId="47"/>
        <pc:sldMkLst>
          <pc:docMk/>
          <pc:sldMk cId="2867807905" sldId="419"/>
        </pc:sldMkLst>
      </pc:sldChg>
      <pc:sldChg chg="del">
        <pc:chgData name="Carlos Leonel Ramirez Martinez" userId="14d3900238d93848" providerId="LiveId" clId="{87CE09C9-15D9-4BBE-A5FC-80A90BD8C12C}" dt="2022-02-24T18:23:45.104" v="0" actId="47"/>
        <pc:sldMkLst>
          <pc:docMk/>
          <pc:sldMk cId="3815574325" sldId="419"/>
        </pc:sldMkLst>
      </pc:sldChg>
      <pc:sldChg chg="add del replId">
        <pc:chgData name="Carlos Leonel Ramirez Martinez" userId="14d3900238d93848" providerId="LiveId" clId="{87CE09C9-15D9-4BBE-A5FC-80A90BD8C12C}" dt="2022-03-08T22:25:18.516" v="29358" actId="47"/>
        <pc:sldMkLst>
          <pc:docMk/>
          <pc:sldMk cId="1118717663" sldId="420"/>
        </pc:sldMkLst>
      </pc:sldChg>
      <pc:sldChg chg="del">
        <pc:chgData name="Carlos Leonel Ramirez Martinez" userId="14d3900238d93848" providerId="LiveId" clId="{87CE09C9-15D9-4BBE-A5FC-80A90BD8C12C}" dt="2022-02-24T18:23:45.104" v="0" actId="47"/>
        <pc:sldMkLst>
          <pc:docMk/>
          <pc:sldMk cId="4081144874" sldId="420"/>
        </pc:sldMkLst>
      </pc:sldChg>
      <pc:sldChg chg="add del replId">
        <pc:chgData name="Carlos Leonel Ramirez Martinez" userId="14d3900238d93848" providerId="LiveId" clId="{87CE09C9-15D9-4BBE-A5FC-80A90BD8C12C}" dt="2022-03-08T22:25:18.516" v="29358" actId="47"/>
        <pc:sldMkLst>
          <pc:docMk/>
          <pc:sldMk cId="2745706077" sldId="421"/>
        </pc:sldMkLst>
      </pc:sldChg>
      <pc:sldChg chg="del">
        <pc:chgData name="Carlos Leonel Ramirez Martinez" userId="14d3900238d93848" providerId="LiveId" clId="{87CE09C9-15D9-4BBE-A5FC-80A90BD8C12C}" dt="2022-02-24T18:23:45.104" v="0" actId="47"/>
        <pc:sldMkLst>
          <pc:docMk/>
          <pc:sldMk cId="3706159332" sldId="421"/>
        </pc:sldMkLst>
      </pc:sldChg>
      <pc:sldChg chg="add del replId">
        <pc:chgData name="Carlos Leonel Ramirez Martinez" userId="14d3900238d93848" providerId="LiveId" clId="{87CE09C9-15D9-4BBE-A5FC-80A90BD8C12C}" dt="2022-03-08T22:25:18.516" v="29358" actId="47"/>
        <pc:sldMkLst>
          <pc:docMk/>
          <pc:sldMk cId="2361185423" sldId="422"/>
        </pc:sldMkLst>
      </pc:sldChg>
      <pc:sldChg chg="del">
        <pc:chgData name="Carlos Leonel Ramirez Martinez" userId="14d3900238d93848" providerId="LiveId" clId="{87CE09C9-15D9-4BBE-A5FC-80A90BD8C12C}" dt="2022-02-24T18:23:45.104" v="0" actId="47"/>
        <pc:sldMkLst>
          <pc:docMk/>
          <pc:sldMk cId="2575492259" sldId="422"/>
        </pc:sldMkLst>
      </pc:sldChg>
      <pc:sldChg chg="add del replId">
        <pc:chgData name="Carlos Leonel Ramirez Martinez" userId="14d3900238d93848" providerId="LiveId" clId="{87CE09C9-15D9-4BBE-A5FC-80A90BD8C12C}" dt="2022-03-08T22:25:18.516" v="29358" actId="47"/>
        <pc:sldMkLst>
          <pc:docMk/>
          <pc:sldMk cId="230811875" sldId="423"/>
        </pc:sldMkLst>
      </pc:sldChg>
      <pc:sldChg chg="del">
        <pc:chgData name="Carlos Leonel Ramirez Martinez" userId="14d3900238d93848" providerId="LiveId" clId="{87CE09C9-15D9-4BBE-A5FC-80A90BD8C12C}" dt="2022-02-24T18:23:45.104" v="0" actId="47"/>
        <pc:sldMkLst>
          <pc:docMk/>
          <pc:sldMk cId="367301143" sldId="423"/>
        </pc:sldMkLst>
      </pc:sldChg>
      <pc:sldChg chg="add del replId">
        <pc:chgData name="Carlos Leonel Ramirez Martinez" userId="14d3900238d93848" providerId="LiveId" clId="{87CE09C9-15D9-4BBE-A5FC-80A90BD8C12C}" dt="2022-03-08T22:25:18.516" v="29358" actId="47"/>
        <pc:sldMkLst>
          <pc:docMk/>
          <pc:sldMk cId="1546025704" sldId="424"/>
        </pc:sldMkLst>
      </pc:sldChg>
      <pc:sldChg chg="add del replId">
        <pc:chgData name="Carlos Leonel Ramirez Martinez" userId="14d3900238d93848" providerId="LiveId" clId="{87CE09C9-15D9-4BBE-A5FC-80A90BD8C12C}" dt="2022-03-08T22:25:18.516" v="29358" actId="47"/>
        <pc:sldMkLst>
          <pc:docMk/>
          <pc:sldMk cId="1178666146" sldId="425"/>
        </pc:sldMkLst>
      </pc:sldChg>
      <pc:sldChg chg="add del replId">
        <pc:chgData name="Carlos Leonel Ramirez Martinez" userId="14d3900238d93848" providerId="LiveId" clId="{87CE09C9-15D9-4BBE-A5FC-80A90BD8C12C}" dt="2022-03-08T22:25:18.516" v="29358" actId="47"/>
        <pc:sldMkLst>
          <pc:docMk/>
          <pc:sldMk cId="1391752604" sldId="426"/>
        </pc:sldMkLst>
      </pc:sldChg>
      <pc:sldMasterChg chg="modSldLayout">
        <pc:chgData name="Carlos Leonel Ramirez Martinez" userId="14d3900238d93848" providerId="LiveId" clId="{87CE09C9-15D9-4BBE-A5FC-80A90BD8C12C}" dt="2022-02-24T18:34:53.919" v="455" actId="14100"/>
        <pc:sldMasterMkLst>
          <pc:docMk/>
          <pc:sldMasterMk cId="2933118997" sldId="2147483648"/>
        </pc:sldMasterMkLst>
        <pc:sldLayoutChg chg="modSp mod">
          <pc:chgData name="Carlos Leonel Ramirez Martinez" userId="14d3900238d93848" providerId="LiveId" clId="{87CE09C9-15D9-4BBE-A5FC-80A90BD8C12C}" dt="2022-02-24T18:34:18.689" v="444" actId="179"/>
          <pc:sldLayoutMkLst>
            <pc:docMk/>
            <pc:sldMasterMk cId="2933118997" sldId="2147483648"/>
            <pc:sldLayoutMk cId="3398174421" sldId="2147483650"/>
          </pc:sldLayoutMkLst>
          <pc:spChg chg="mod">
            <ac:chgData name="Carlos Leonel Ramirez Martinez" userId="14d3900238d93848" providerId="LiveId" clId="{87CE09C9-15D9-4BBE-A5FC-80A90BD8C12C}" dt="2022-02-24T18:34:18.689" v="444" actId="179"/>
            <ac:spMkLst>
              <pc:docMk/>
              <pc:sldMasterMk cId="2933118997" sldId="2147483648"/>
              <pc:sldLayoutMk cId="3398174421" sldId="2147483650"/>
              <ac:spMk id="3" creationId="{00000000-0000-0000-0000-000000000000}"/>
            </ac:spMkLst>
          </pc:spChg>
        </pc:sldLayoutChg>
        <pc:sldLayoutChg chg="addSp delSp modSp mod">
          <pc:chgData name="Carlos Leonel Ramirez Martinez" userId="14d3900238d93848" providerId="LiveId" clId="{87CE09C9-15D9-4BBE-A5FC-80A90BD8C12C}" dt="2022-02-24T18:34:44.511" v="452" actId="14100"/>
          <pc:sldLayoutMkLst>
            <pc:docMk/>
            <pc:sldMasterMk cId="2933118997" sldId="2147483648"/>
            <pc:sldLayoutMk cId="979029867" sldId="2147483652"/>
          </pc:sldLayoutMkLst>
          <pc:spChg chg="del">
            <ac:chgData name="Carlos Leonel Ramirez Martinez" userId="14d3900238d93848" providerId="LiveId" clId="{87CE09C9-15D9-4BBE-A5FC-80A90BD8C12C}" dt="2022-02-24T18:34:27.390" v="445" actId="478"/>
            <ac:spMkLst>
              <pc:docMk/>
              <pc:sldMasterMk cId="2933118997" sldId="2147483648"/>
              <pc:sldLayoutMk cId="979029867" sldId="2147483652"/>
              <ac:spMk id="3" creationId="{00000000-0000-0000-0000-000000000000}"/>
            </ac:spMkLst>
          </pc:spChg>
          <pc:spChg chg="del">
            <ac:chgData name="Carlos Leonel Ramirez Martinez" userId="14d3900238d93848" providerId="LiveId" clId="{87CE09C9-15D9-4BBE-A5FC-80A90BD8C12C}" dt="2022-02-24T18:34:33.191" v="448" actId="478"/>
            <ac:spMkLst>
              <pc:docMk/>
              <pc:sldMasterMk cId="2933118997" sldId="2147483648"/>
              <pc:sldLayoutMk cId="979029867" sldId="2147483652"/>
              <ac:spMk id="11" creationId="{D2D16449-95CA-4C77-BAE2-6B1C854519C8}"/>
            </ac:spMkLst>
          </pc:spChg>
          <pc:spChg chg="add mod">
            <ac:chgData name="Carlos Leonel Ramirez Martinez" userId="14d3900238d93848" providerId="LiveId" clId="{87CE09C9-15D9-4BBE-A5FC-80A90BD8C12C}" dt="2022-02-24T18:34:41.711" v="451" actId="1076"/>
            <ac:spMkLst>
              <pc:docMk/>
              <pc:sldMasterMk cId="2933118997" sldId="2147483648"/>
              <pc:sldLayoutMk cId="979029867" sldId="2147483652"/>
              <ac:spMk id="14" creationId="{C181204E-C27E-493F-B09E-9903C1082F19}"/>
            </ac:spMkLst>
          </pc:spChg>
          <pc:spChg chg="add mod">
            <ac:chgData name="Carlos Leonel Ramirez Martinez" userId="14d3900238d93848" providerId="LiveId" clId="{87CE09C9-15D9-4BBE-A5FC-80A90BD8C12C}" dt="2022-02-24T18:34:44.511" v="452" actId="14100"/>
            <ac:spMkLst>
              <pc:docMk/>
              <pc:sldMasterMk cId="2933118997" sldId="2147483648"/>
              <pc:sldLayoutMk cId="979029867" sldId="2147483652"/>
              <ac:spMk id="15" creationId="{FD146EB7-9615-46BF-8345-C6265E79106C}"/>
            </ac:spMkLst>
          </pc:spChg>
        </pc:sldLayoutChg>
        <pc:sldLayoutChg chg="addSp delSp modSp mod">
          <pc:chgData name="Carlos Leonel Ramirez Martinez" userId="14d3900238d93848" providerId="LiveId" clId="{87CE09C9-15D9-4BBE-A5FC-80A90BD8C12C}" dt="2022-02-24T18:34:53.919" v="455" actId="14100"/>
          <pc:sldLayoutMkLst>
            <pc:docMk/>
            <pc:sldMasterMk cId="2933118997" sldId="2147483648"/>
            <pc:sldLayoutMk cId="4079411684" sldId="2147483661"/>
          </pc:sldLayoutMkLst>
          <pc:spChg chg="del">
            <ac:chgData name="Carlos Leonel Ramirez Martinez" userId="14d3900238d93848" providerId="LiveId" clId="{87CE09C9-15D9-4BBE-A5FC-80A90BD8C12C}" dt="2022-02-24T18:34:50.815" v="453" actId="478"/>
            <ac:spMkLst>
              <pc:docMk/>
              <pc:sldMasterMk cId="2933118997" sldId="2147483648"/>
              <pc:sldLayoutMk cId="4079411684" sldId="2147483661"/>
              <ac:spMk id="3" creationId="{00000000-0000-0000-0000-000000000000}"/>
            </ac:spMkLst>
          </pc:spChg>
          <pc:spChg chg="add mod">
            <ac:chgData name="Carlos Leonel Ramirez Martinez" userId="14d3900238d93848" providerId="LiveId" clId="{87CE09C9-15D9-4BBE-A5FC-80A90BD8C12C}" dt="2022-02-24T18:34:53.919" v="455" actId="14100"/>
            <ac:spMkLst>
              <pc:docMk/>
              <pc:sldMasterMk cId="2933118997" sldId="2147483648"/>
              <pc:sldLayoutMk cId="4079411684" sldId="2147483661"/>
              <ac:spMk id="14" creationId="{1798471B-59E3-4F18-9796-BFE2961AC6DB}"/>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DC34CF-57B7-4B58-953D-1DA22AF81E23}"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D25D983F-DA39-4CFB-B567-0F3449B3EA8E}">
      <dgm:prSet phldrT="[Text]"/>
      <dgm:spPr/>
      <dgm:t>
        <a:bodyPr/>
        <a:lstStyle/>
        <a:p>
          <a:r>
            <a:rPr lang="es-GT" dirty="0"/>
            <a:t>Iniciar CLI</a:t>
          </a:r>
          <a:endParaRPr lang="en-US" dirty="0"/>
        </a:p>
      </dgm:t>
    </dgm:pt>
    <dgm:pt modelId="{B6BB98B3-4AEE-4A0D-9284-B7085D09F099}" type="parTrans" cxnId="{A654BEE8-4AEF-4598-B892-8CEB59628DD9}">
      <dgm:prSet/>
      <dgm:spPr/>
      <dgm:t>
        <a:bodyPr/>
        <a:lstStyle/>
        <a:p>
          <a:endParaRPr lang="en-US"/>
        </a:p>
      </dgm:t>
    </dgm:pt>
    <dgm:pt modelId="{474B82DD-C3B5-4545-B267-23B2986F7936}" type="sibTrans" cxnId="{A654BEE8-4AEF-4598-B892-8CEB59628DD9}">
      <dgm:prSet/>
      <dgm:spPr/>
      <dgm:t>
        <a:bodyPr/>
        <a:lstStyle/>
        <a:p>
          <a:endParaRPr lang="en-US"/>
        </a:p>
      </dgm:t>
    </dgm:pt>
    <dgm:pt modelId="{D2F5877D-AC57-465F-9D28-60167CD544FD}">
      <dgm:prSet phldrT="[Text]"/>
      <dgm:spPr/>
      <dgm:t>
        <a:bodyPr/>
        <a:lstStyle/>
        <a:p>
          <a:r>
            <a:rPr lang="es-GT" dirty="0"/>
            <a:t>Entrar al modo configuración</a:t>
          </a:r>
          <a:endParaRPr lang="en-US" dirty="0"/>
        </a:p>
      </dgm:t>
    </dgm:pt>
    <dgm:pt modelId="{3FFD1975-F499-4DAC-9188-32F5BDC67F1D}" type="parTrans" cxnId="{D3C04780-BC4E-4746-8128-F6B9764F97E1}">
      <dgm:prSet/>
      <dgm:spPr/>
      <dgm:t>
        <a:bodyPr/>
        <a:lstStyle/>
        <a:p>
          <a:endParaRPr lang="en-US"/>
        </a:p>
      </dgm:t>
    </dgm:pt>
    <dgm:pt modelId="{0017E31D-27DD-425E-A69E-50C1B3212279}" type="sibTrans" cxnId="{D3C04780-BC4E-4746-8128-F6B9764F97E1}">
      <dgm:prSet/>
      <dgm:spPr/>
      <dgm:t>
        <a:bodyPr/>
        <a:lstStyle/>
        <a:p>
          <a:endParaRPr lang="en-US"/>
        </a:p>
      </dgm:t>
    </dgm:pt>
    <dgm:pt modelId="{EBA1E560-2BC0-49BC-90DE-91439A785EB5}">
      <dgm:prSet phldrT="[Text]"/>
      <dgm:spPr/>
      <dgm:t>
        <a:bodyPr/>
        <a:lstStyle/>
        <a:p>
          <a:r>
            <a:rPr lang="es-GT" dirty="0"/>
            <a:t>Establecer parámetros de identificación</a:t>
          </a:r>
          <a:endParaRPr lang="en-US" dirty="0"/>
        </a:p>
      </dgm:t>
    </dgm:pt>
    <dgm:pt modelId="{14AE176C-E1CD-4346-A95E-9EE29BF4D6F4}" type="parTrans" cxnId="{03FFEA52-DDC4-4D23-B602-C4AC9B3219AC}">
      <dgm:prSet/>
      <dgm:spPr/>
      <dgm:t>
        <a:bodyPr/>
        <a:lstStyle/>
        <a:p>
          <a:endParaRPr lang="en-US"/>
        </a:p>
      </dgm:t>
    </dgm:pt>
    <dgm:pt modelId="{46AC1859-6FEA-460D-AEEE-31D4C2DEA4EE}" type="sibTrans" cxnId="{03FFEA52-DDC4-4D23-B602-C4AC9B3219AC}">
      <dgm:prSet/>
      <dgm:spPr/>
      <dgm:t>
        <a:bodyPr/>
        <a:lstStyle/>
        <a:p>
          <a:endParaRPr lang="en-US"/>
        </a:p>
      </dgm:t>
    </dgm:pt>
    <dgm:pt modelId="{31C0F40C-FFF7-4D97-B9F3-5F38AC2301BE}">
      <dgm:prSet phldrT="[Text]"/>
      <dgm:spPr/>
      <dgm:t>
        <a:bodyPr/>
        <a:lstStyle/>
        <a:p>
          <a:r>
            <a:rPr lang="es-GT" dirty="0"/>
            <a:t>Establecer parámetros de hora y fecha</a:t>
          </a:r>
          <a:endParaRPr lang="en-US" dirty="0"/>
        </a:p>
      </dgm:t>
    </dgm:pt>
    <dgm:pt modelId="{55C147D2-692D-49D8-928B-31B6B57E336B}" type="parTrans" cxnId="{0B8BFE43-77C9-4875-9CCF-ACE8F181B875}">
      <dgm:prSet/>
      <dgm:spPr/>
      <dgm:t>
        <a:bodyPr/>
        <a:lstStyle/>
        <a:p>
          <a:endParaRPr lang="en-US"/>
        </a:p>
      </dgm:t>
    </dgm:pt>
    <dgm:pt modelId="{FD54491C-B8A2-4209-B3BA-B9E1410426D1}" type="sibTrans" cxnId="{0B8BFE43-77C9-4875-9CCF-ACE8F181B875}">
      <dgm:prSet/>
      <dgm:spPr/>
      <dgm:t>
        <a:bodyPr/>
        <a:lstStyle/>
        <a:p>
          <a:endParaRPr lang="en-US"/>
        </a:p>
      </dgm:t>
    </dgm:pt>
    <dgm:pt modelId="{D49DC933-474F-475D-8393-71E4C09736B1}">
      <dgm:prSet phldrT="[Text]"/>
      <dgm:spPr/>
      <dgm:t>
        <a:bodyPr/>
        <a:lstStyle/>
        <a:p>
          <a:r>
            <a:rPr lang="es-GT" dirty="0"/>
            <a:t>Establecer los parámetros de administración</a:t>
          </a:r>
          <a:endParaRPr lang="en-US" dirty="0"/>
        </a:p>
      </dgm:t>
    </dgm:pt>
    <dgm:pt modelId="{E152C280-B8B3-4239-950E-44214935A32B}" type="parTrans" cxnId="{34CDA7FC-76F6-4B16-9644-3B6184CE78FD}">
      <dgm:prSet/>
      <dgm:spPr/>
      <dgm:t>
        <a:bodyPr/>
        <a:lstStyle/>
        <a:p>
          <a:endParaRPr lang="en-US"/>
        </a:p>
      </dgm:t>
    </dgm:pt>
    <dgm:pt modelId="{31B2FEC4-AC15-4E87-A00C-F32AF267A5A9}" type="sibTrans" cxnId="{34CDA7FC-76F6-4B16-9644-3B6184CE78FD}">
      <dgm:prSet/>
      <dgm:spPr/>
      <dgm:t>
        <a:bodyPr/>
        <a:lstStyle/>
        <a:p>
          <a:endParaRPr lang="en-US"/>
        </a:p>
      </dgm:t>
    </dgm:pt>
    <dgm:pt modelId="{65CF3691-51D5-4751-B721-848C4E44099A}">
      <dgm:prSet phldrT="[Text]"/>
      <dgm:spPr/>
      <dgm:t>
        <a:bodyPr/>
        <a:lstStyle/>
        <a:p>
          <a:r>
            <a:rPr lang="es-GT" dirty="0"/>
            <a:t>Establecer los parámetros de red</a:t>
          </a:r>
          <a:endParaRPr lang="en-US" dirty="0"/>
        </a:p>
      </dgm:t>
    </dgm:pt>
    <dgm:pt modelId="{9859337E-BEEB-4D44-98D6-3886C2B7F00C}" type="parTrans" cxnId="{8BEB57E1-E2D3-4664-A667-9F4D67966623}">
      <dgm:prSet/>
      <dgm:spPr/>
      <dgm:t>
        <a:bodyPr/>
        <a:lstStyle/>
        <a:p>
          <a:endParaRPr lang="en-US"/>
        </a:p>
      </dgm:t>
    </dgm:pt>
    <dgm:pt modelId="{D0A84EE4-8CAC-43F5-93EE-3059B03471BC}" type="sibTrans" cxnId="{8BEB57E1-E2D3-4664-A667-9F4D67966623}">
      <dgm:prSet/>
      <dgm:spPr/>
      <dgm:t>
        <a:bodyPr/>
        <a:lstStyle/>
        <a:p>
          <a:endParaRPr lang="en-US"/>
        </a:p>
      </dgm:t>
    </dgm:pt>
    <dgm:pt modelId="{3F08B167-8D72-4851-A843-189617EADCFE}">
      <dgm:prSet phldrT="[Text]"/>
      <dgm:spPr/>
      <dgm:t>
        <a:bodyPr/>
        <a:lstStyle/>
        <a:p>
          <a:r>
            <a:rPr lang="es-GT" dirty="0"/>
            <a:t>Activar la Configuración</a:t>
          </a:r>
          <a:endParaRPr lang="en-US" dirty="0"/>
        </a:p>
      </dgm:t>
    </dgm:pt>
    <dgm:pt modelId="{A3BD5815-4BB5-47B7-8388-253B67445237}" type="parTrans" cxnId="{0C8210D0-8A73-42AC-ADF7-6E52A6709E1F}">
      <dgm:prSet/>
      <dgm:spPr/>
      <dgm:t>
        <a:bodyPr/>
        <a:lstStyle/>
        <a:p>
          <a:endParaRPr lang="en-US"/>
        </a:p>
      </dgm:t>
    </dgm:pt>
    <dgm:pt modelId="{A61ECD1A-2891-424F-BEFB-D395F8D68A14}" type="sibTrans" cxnId="{0C8210D0-8A73-42AC-ADF7-6E52A6709E1F}">
      <dgm:prSet/>
      <dgm:spPr/>
      <dgm:t>
        <a:bodyPr/>
        <a:lstStyle/>
        <a:p>
          <a:endParaRPr lang="en-US"/>
        </a:p>
      </dgm:t>
    </dgm:pt>
    <dgm:pt modelId="{E95F001A-EE13-4058-8A72-3BA1F1427151}">
      <dgm:prSet phldrT="[Text]"/>
      <dgm:spPr/>
      <dgm:t>
        <a:bodyPr/>
        <a:lstStyle/>
        <a:p>
          <a:r>
            <a:rPr lang="es-GT" dirty="0"/>
            <a:t>Ingresar como </a:t>
          </a:r>
          <a:r>
            <a:rPr lang="es-GT" dirty="0" err="1"/>
            <a:t>root</a:t>
          </a:r>
          <a:endParaRPr lang="en-US" dirty="0"/>
        </a:p>
      </dgm:t>
    </dgm:pt>
    <dgm:pt modelId="{301E27E2-467C-494F-BC7D-379F619DE4D2}" type="sibTrans" cxnId="{A5415355-EC66-4A8C-849B-108799C8DCE3}">
      <dgm:prSet/>
      <dgm:spPr/>
      <dgm:t>
        <a:bodyPr/>
        <a:lstStyle/>
        <a:p>
          <a:endParaRPr lang="en-US"/>
        </a:p>
      </dgm:t>
    </dgm:pt>
    <dgm:pt modelId="{E8EE75F9-49A2-4795-B556-99F84D554005}" type="parTrans" cxnId="{A5415355-EC66-4A8C-849B-108799C8DCE3}">
      <dgm:prSet/>
      <dgm:spPr/>
      <dgm:t>
        <a:bodyPr/>
        <a:lstStyle/>
        <a:p>
          <a:endParaRPr lang="en-US"/>
        </a:p>
      </dgm:t>
    </dgm:pt>
    <dgm:pt modelId="{B96EE41C-BF83-4D84-9B56-42E600F3B3CA}" type="pres">
      <dgm:prSet presAssocID="{19DC34CF-57B7-4B58-953D-1DA22AF81E23}" presName="Name0" presStyleCnt="0">
        <dgm:presLayoutVars>
          <dgm:dir/>
          <dgm:animLvl val="lvl"/>
          <dgm:resizeHandles val="exact"/>
        </dgm:presLayoutVars>
      </dgm:prSet>
      <dgm:spPr/>
    </dgm:pt>
    <dgm:pt modelId="{311CDEC3-7B25-4DBB-A10D-4EE3E45546CC}" type="pres">
      <dgm:prSet presAssocID="{3F08B167-8D72-4851-A843-189617EADCFE}" presName="boxAndChildren" presStyleCnt="0"/>
      <dgm:spPr/>
    </dgm:pt>
    <dgm:pt modelId="{E414B0D3-8E73-435C-B483-55DC5B813979}" type="pres">
      <dgm:prSet presAssocID="{3F08B167-8D72-4851-A843-189617EADCFE}" presName="parentTextBox" presStyleLbl="node1" presStyleIdx="0" presStyleCnt="8"/>
      <dgm:spPr/>
    </dgm:pt>
    <dgm:pt modelId="{FEBCC481-8354-48BF-8E49-2AF32776343A}" type="pres">
      <dgm:prSet presAssocID="{D0A84EE4-8CAC-43F5-93EE-3059B03471BC}" presName="sp" presStyleCnt="0"/>
      <dgm:spPr/>
    </dgm:pt>
    <dgm:pt modelId="{E596DCC5-0093-4A5A-B95E-7C8D374A7199}" type="pres">
      <dgm:prSet presAssocID="{65CF3691-51D5-4751-B721-848C4E44099A}" presName="arrowAndChildren" presStyleCnt="0"/>
      <dgm:spPr/>
    </dgm:pt>
    <dgm:pt modelId="{72F6680F-A75D-4AC5-B750-4770D7D83ABF}" type="pres">
      <dgm:prSet presAssocID="{65CF3691-51D5-4751-B721-848C4E44099A}" presName="parentTextArrow" presStyleLbl="node1" presStyleIdx="1" presStyleCnt="8"/>
      <dgm:spPr/>
    </dgm:pt>
    <dgm:pt modelId="{C2535BF8-7977-45E4-BA88-FF902A7D4649}" type="pres">
      <dgm:prSet presAssocID="{31B2FEC4-AC15-4E87-A00C-F32AF267A5A9}" presName="sp" presStyleCnt="0"/>
      <dgm:spPr/>
    </dgm:pt>
    <dgm:pt modelId="{BA7EBAF6-5F0D-42C0-BB5B-097B62E75233}" type="pres">
      <dgm:prSet presAssocID="{D49DC933-474F-475D-8393-71E4C09736B1}" presName="arrowAndChildren" presStyleCnt="0"/>
      <dgm:spPr/>
    </dgm:pt>
    <dgm:pt modelId="{B9C2FCA6-68FB-437B-A500-97646D437B20}" type="pres">
      <dgm:prSet presAssocID="{D49DC933-474F-475D-8393-71E4C09736B1}" presName="parentTextArrow" presStyleLbl="node1" presStyleIdx="2" presStyleCnt="8"/>
      <dgm:spPr/>
    </dgm:pt>
    <dgm:pt modelId="{870442E7-39B5-47AA-BAA2-6394B59C7D75}" type="pres">
      <dgm:prSet presAssocID="{FD54491C-B8A2-4209-B3BA-B9E1410426D1}" presName="sp" presStyleCnt="0"/>
      <dgm:spPr/>
    </dgm:pt>
    <dgm:pt modelId="{E05F072C-BE63-4E90-9E51-6B970DF3EDCF}" type="pres">
      <dgm:prSet presAssocID="{31C0F40C-FFF7-4D97-B9F3-5F38AC2301BE}" presName="arrowAndChildren" presStyleCnt="0"/>
      <dgm:spPr/>
    </dgm:pt>
    <dgm:pt modelId="{7746E647-0CE5-45B0-BFE2-696DBAD88A02}" type="pres">
      <dgm:prSet presAssocID="{31C0F40C-FFF7-4D97-B9F3-5F38AC2301BE}" presName="parentTextArrow" presStyleLbl="node1" presStyleIdx="3" presStyleCnt="8"/>
      <dgm:spPr/>
    </dgm:pt>
    <dgm:pt modelId="{F1B6EB3A-43DA-4FAB-9C53-D93CDCA2C5B9}" type="pres">
      <dgm:prSet presAssocID="{46AC1859-6FEA-460D-AEEE-31D4C2DEA4EE}" presName="sp" presStyleCnt="0"/>
      <dgm:spPr/>
    </dgm:pt>
    <dgm:pt modelId="{684EA1D5-B5E7-4466-A68F-89AA182C2A3C}" type="pres">
      <dgm:prSet presAssocID="{EBA1E560-2BC0-49BC-90DE-91439A785EB5}" presName="arrowAndChildren" presStyleCnt="0"/>
      <dgm:spPr/>
    </dgm:pt>
    <dgm:pt modelId="{3F960F51-216C-475C-88D4-5E5E9D915864}" type="pres">
      <dgm:prSet presAssocID="{EBA1E560-2BC0-49BC-90DE-91439A785EB5}" presName="parentTextArrow" presStyleLbl="node1" presStyleIdx="4" presStyleCnt="8"/>
      <dgm:spPr/>
    </dgm:pt>
    <dgm:pt modelId="{AD1346C9-D764-4F9C-9067-46FFB0A68C43}" type="pres">
      <dgm:prSet presAssocID="{0017E31D-27DD-425E-A69E-50C1B3212279}" presName="sp" presStyleCnt="0"/>
      <dgm:spPr/>
    </dgm:pt>
    <dgm:pt modelId="{BA18CE12-4613-4CFA-8D3A-E288528A5060}" type="pres">
      <dgm:prSet presAssocID="{D2F5877D-AC57-465F-9D28-60167CD544FD}" presName="arrowAndChildren" presStyleCnt="0"/>
      <dgm:spPr/>
    </dgm:pt>
    <dgm:pt modelId="{FD37FFDD-EEBE-4B3A-A568-780DF773C029}" type="pres">
      <dgm:prSet presAssocID="{D2F5877D-AC57-465F-9D28-60167CD544FD}" presName="parentTextArrow" presStyleLbl="node1" presStyleIdx="5" presStyleCnt="8"/>
      <dgm:spPr/>
    </dgm:pt>
    <dgm:pt modelId="{94E51CD8-7976-4313-95EE-DEEDED3243F2}" type="pres">
      <dgm:prSet presAssocID="{474B82DD-C3B5-4545-B267-23B2986F7936}" presName="sp" presStyleCnt="0"/>
      <dgm:spPr/>
    </dgm:pt>
    <dgm:pt modelId="{813CC220-74F6-4700-904A-6CD4714DFD33}" type="pres">
      <dgm:prSet presAssocID="{D25D983F-DA39-4CFB-B567-0F3449B3EA8E}" presName="arrowAndChildren" presStyleCnt="0"/>
      <dgm:spPr/>
    </dgm:pt>
    <dgm:pt modelId="{09A5F13A-8EBD-4DF2-AE14-A47C93D4D388}" type="pres">
      <dgm:prSet presAssocID="{D25D983F-DA39-4CFB-B567-0F3449B3EA8E}" presName="parentTextArrow" presStyleLbl="node1" presStyleIdx="6" presStyleCnt="8"/>
      <dgm:spPr/>
    </dgm:pt>
    <dgm:pt modelId="{F1C7D2E9-2EF0-4DF8-9FE3-46E72FA4CD94}" type="pres">
      <dgm:prSet presAssocID="{301E27E2-467C-494F-BC7D-379F619DE4D2}" presName="sp" presStyleCnt="0"/>
      <dgm:spPr/>
    </dgm:pt>
    <dgm:pt modelId="{2D4DB7D5-3A4A-4475-B730-E46A9A98FC57}" type="pres">
      <dgm:prSet presAssocID="{E95F001A-EE13-4058-8A72-3BA1F1427151}" presName="arrowAndChildren" presStyleCnt="0"/>
      <dgm:spPr/>
    </dgm:pt>
    <dgm:pt modelId="{8BE05898-7E0B-4CC7-92CE-9DE9CEF19B8B}" type="pres">
      <dgm:prSet presAssocID="{E95F001A-EE13-4058-8A72-3BA1F1427151}" presName="parentTextArrow" presStyleLbl="node1" presStyleIdx="7" presStyleCnt="8"/>
      <dgm:spPr/>
    </dgm:pt>
  </dgm:ptLst>
  <dgm:cxnLst>
    <dgm:cxn modelId="{5D652B15-144D-482A-B8E2-7BDAB52D705A}" type="presOf" srcId="{EBA1E560-2BC0-49BC-90DE-91439A785EB5}" destId="{3F960F51-216C-475C-88D4-5E5E9D915864}" srcOrd="0" destOrd="0" presId="urn:microsoft.com/office/officeart/2005/8/layout/process4"/>
    <dgm:cxn modelId="{5154B128-EA8E-42D1-85B8-50E2A7A6F836}" type="presOf" srcId="{65CF3691-51D5-4751-B721-848C4E44099A}" destId="{72F6680F-A75D-4AC5-B750-4770D7D83ABF}" srcOrd="0" destOrd="0" presId="urn:microsoft.com/office/officeart/2005/8/layout/process4"/>
    <dgm:cxn modelId="{CFDCBD43-3FDD-432D-8690-5B865F7B7C79}" type="presOf" srcId="{31C0F40C-FFF7-4D97-B9F3-5F38AC2301BE}" destId="{7746E647-0CE5-45B0-BFE2-696DBAD88A02}" srcOrd="0" destOrd="0" presId="urn:microsoft.com/office/officeart/2005/8/layout/process4"/>
    <dgm:cxn modelId="{0B8BFE43-77C9-4875-9CCF-ACE8F181B875}" srcId="{19DC34CF-57B7-4B58-953D-1DA22AF81E23}" destId="{31C0F40C-FFF7-4D97-B9F3-5F38AC2301BE}" srcOrd="4" destOrd="0" parTransId="{55C147D2-692D-49D8-928B-31B6B57E336B}" sibTransId="{FD54491C-B8A2-4209-B3BA-B9E1410426D1}"/>
    <dgm:cxn modelId="{A82BE94D-91A6-43E4-A8B5-C8FA79E9C0E0}" type="presOf" srcId="{E95F001A-EE13-4058-8A72-3BA1F1427151}" destId="{8BE05898-7E0B-4CC7-92CE-9DE9CEF19B8B}" srcOrd="0" destOrd="0" presId="urn:microsoft.com/office/officeart/2005/8/layout/process4"/>
    <dgm:cxn modelId="{03FFEA52-DDC4-4D23-B602-C4AC9B3219AC}" srcId="{19DC34CF-57B7-4B58-953D-1DA22AF81E23}" destId="{EBA1E560-2BC0-49BC-90DE-91439A785EB5}" srcOrd="3" destOrd="0" parTransId="{14AE176C-E1CD-4346-A95E-9EE29BF4D6F4}" sibTransId="{46AC1859-6FEA-460D-AEEE-31D4C2DEA4EE}"/>
    <dgm:cxn modelId="{A87BF852-6036-44CE-A64D-DF5B172801EB}" type="presOf" srcId="{19DC34CF-57B7-4B58-953D-1DA22AF81E23}" destId="{B96EE41C-BF83-4D84-9B56-42E600F3B3CA}" srcOrd="0" destOrd="0" presId="urn:microsoft.com/office/officeart/2005/8/layout/process4"/>
    <dgm:cxn modelId="{A5415355-EC66-4A8C-849B-108799C8DCE3}" srcId="{19DC34CF-57B7-4B58-953D-1DA22AF81E23}" destId="{E95F001A-EE13-4058-8A72-3BA1F1427151}" srcOrd="0" destOrd="0" parTransId="{E8EE75F9-49A2-4795-B556-99F84D554005}" sibTransId="{301E27E2-467C-494F-BC7D-379F619DE4D2}"/>
    <dgm:cxn modelId="{BFEB1F59-B854-4D9E-AB84-17CC33A5AF5F}" type="presOf" srcId="{3F08B167-8D72-4851-A843-189617EADCFE}" destId="{E414B0D3-8E73-435C-B483-55DC5B813979}" srcOrd="0" destOrd="0" presId="urn:microsoft.com/office/officeart/2005/8/layout/process4"/>
    <dgm:cxn modelId="{D3C04780-BC4E-4746-8128-F6B9764F97E1}" srcId="{19DC34CF-57B7-4B58-953D-1DA22AF81E23}" destId="{D2F5877D-AC57-465F-9D28-60167CD544FD}" srcOrd="2" destOrd="0" parTransId="{3FFD1975-F499-4DAC-9188-32F5BDC67F1D}" sibTransId="{0017E31D-27DD-425E-A69E-50C1B3212279}"/>
    <dgm:cxn modelId="{858EBC91-E649-49C5-A85D-0708AE094EBE}" type="presOf" srcId="{D49DC933-474F-475D-8393-71E4C09736B1}" destId="{B9C2FCA6-68FB-437B-A500-97646D437B20}" srcOrd="0" destOrd="0" presId="urn:microsoft.com/office/officeart/2005/8/layout/process4"/>
    <dgm:cxn modelId="{9D3709BF-EB8B-47AB-BA0A-3B95CAD06D8E}" type="presOf" srcId="{D25D983F-DA39-4CFB-B567-0F3449B3EA8E}" destId="{09A5F13A-8EBD-4DF2-AE14-A47C93D4D388}" srcOrd="0" destOrd="0" presId="urn:microsoft.com/office/officeart/2005/8/layout/process4"/>
    <dgm:cxn modelId="{0C8210D0-8A73-42AC-ADF7-6E52A6709E1F}" srcId="{19DC34CF-57B7-4B58-953D-1DA22AF81E23}" destId="{3F08B167-8D72-4851-A843-189617EADCFE}" srcOrd="7" destOrd="0" parTransId="{A3BD5815-4BB5-47B7-8388-253B67445237}" sibTransId="{A61ECD1A-2891-424F-BEFB-D395F8D68A14}"/>
    <dgm:cxn modelId="{8BEB57E1-E2D3-4664-A667-9F4D67966623}" srcId="{19DC34CF-57B7-4B58-953D-1DA22AF81E23}" destId="{65CF3691-51D5-4751-B721-848C4E44099A}" srcOrd="6" destOrd="0" parTransId="{9859337E-BEEB-4D44-98D6-3886C2B7F00C}" sibTransId="{D0A84EE4-8CAC-43F5-93EE-3059B03471BC}"/>
    <dgm:cxn modelId="{A654BEE8-4AEF-4598-B892-8CEB59628DD9}" srcId="{19DC34CF-57B7-4B58-953D-1DA22AF81E23}" destId="{D25D983F-DA39-4CFB-B567-0F3449B3EA8E}" srcOrd="1" destOrd="0" parTransId="{B6BB98B3-4AEE-4A0D-9284-B7085D09F099}" sibTransId="{474B82DD-C3B5-4545-B267-23B2986F7936}"/>
    <dgm:cxn modelId="{34CDA7FC-76F6-4B16-9644-3B6184CE78FD}" srcId="{19DC34CF-57B7-4B58-953D-1DA22AF81E23}" destId="{D49DC933-474F-475D-8393-71E4C09736B1}" srcOrd="5" destOrd="0" parTransId="{E152C280-B8B3-4239-950E-44214935A32B}" sibTransId="{31B2FEC4-AC15-4E87-A00C-F32AF267A5A9}"/>
    <dgm:cxn modelId="{4C1027FD-9BCB-44DB-8B74-95572507CBA3}" type="presOf" srcId="{D2F5877D-AC57-465F-9D28-60167CD544FD}" destId="{FD37FFDD-EEBE-4B3A-A568-780DF773C029}" srcOrd="0" destOrd="0" presId="urn:microsoft.com/office/officeart/2005/8/layout/process4"/>
    <dgm:cxn modelId="{D086F8B7-1C44-43FB-A80C-B8E5F678A4A9}" type="presParOf" srcId="{B96EE41C-BF83-4D84-9B56-42E600F3B3CA}" destId="{311CDEC3-7B25-4DBB-A10D-4EE3E45546CC}" srcOrd="0" destOrd="0" presId="urn:microsoft.com/office/officeart/2005/8/layout/process4"/>
    <dgm:cxn modelId="{48C0A007-C065-4F34-9063-E8D087BC8A06}" type="presParOf" srcId="{311CDEC3-7B25-4DBB-A10D-4EE3E45546CC}" destId="{E414B0D3-8E73-435C-B483-55DC5B813979}" srcOrd="0" destOrd="0" presId="urn:microsoft.com/office/officeart/2005/8/layout/process4"/>
    <dgm:cxn modelId="{0F8DD37E-D2B2-455E-8F54-BD65D4B4C7D2}" type="presParOf" srcId="{B96EE41C-BF83-4D84-9B56-42E600F3B3CA}" destId="{FEBCC481-8354-48BF-8E49-2AF32776343A}" srcOrd="1" destOrd="0" presId="urn:microsoft.com/office/officeart/2005/8/layout/process4"/>
    <dgm:cxn modelId="{C44962FA-9D69-49E3-8558-57976391D2B9}" type="presParOf" srcId="{B96EE41C-BF83-4D84-9B56-42E600F3B3CA}" destId="{E596DCC5-0093-4A5A-B95E-7C8D374A7199}" srcOrd="2" destOrd="0" presId="urn:microsoft.com/office/officeart/2005/8/layout/process4"/>
    <dgm:cxn modelId="{FEA0E912-194A-4B5A-B5E7-091CC20BA965}" type="presParOf" srcId="{E596DCC5-0093-4A5A-B95E-7C8D374A7199}" destId="{72F6680F-A75D-4AC5-B750-4770D7D83ABF}" srcOrd="0" destOrd="0" presId="urn:microsoft.com/office/officeart/2005/8/layout/process4"/>
    <dgm:cxn modelId="{7E0C8E37-BB38-4121-801F-66BC717A2C7C}" type="presParOf" srcId="{B96EE41C-BF83-4D84-9B56-42E600F3B3CA}" destId="{C2535BF8-7977-45E4-BA88-FF902A7D4649}" srcOrd="3" destOrd="0" presId="urn:microsoft.com/office/officeart/2005/8/layout/process4"/>
    <dgm:cxn modelId="{49F5DC66-14B1-415D-8BB0-13171F57B88B}" type="presParOf" srcId="{B96EE41C-BF83-4D84-9B56-42E600F3B3CA}" destId="{BA7EBAF6-5F0D-42C0-BB5B-097B62E75233}" srcOrd="4" destOrd="0" presId="urn:microsoft.com/office/officeart/2005/8/layout/process4"/>
    <dgm:cxn modelId="{30F7ED52-F5D5-4483-9BC0-03BB8ABE2F41}" type="presParOf" srcId="{BA7EBAF6-5F0D-42C0-BB5B-097B62E75233}" destId="{B9C2FCA6-68FB-437B-A500-97646D437B20}" srcOrd="0" destOrd="0" presId="urn:microsoft.com/office/officeart/2005/8/layout/process4"/>
    <dgm:cxn modelId="{8FAFFCCA-A266-4C42-A8F2-F68AD550626C}" type="presParOf" srcId="{B96EE41C-BF83-4D84-9B56-42E600F3B3CA}" destId="{870442E7-39B5-47AA-BAA2-6394B59C7D75}" srcOrd="5" destOrd="0" presId="urn:microsoft.com/office/officeart/2005/8/layout/process4"/>
    <dgm:cxn modelId="{A5DCF0E0-554C-4BF6-95E9-FDE837453D2B}" type="presParOf" srcId="{B96EE41C-BF83-4D84-9B56-42E600F3B3CA}" destId="{E05F072C-BE63-4E90-9E51-6B970DF3EDCF}" srcOrd="6" destOrd="0" presId="urn:microsoft.com/office/officeart/2005/8/layout/process4"/>
    <dgm:cxn modelId="{940B48E9-634B-4D42-AADF-2FEFC8BC9650}" type="presParOf" srcId="{E05F072C-BE63-4E90-9E51-6B970DF3EDCF}" destId="{7746E647-0CE5-45B0-BFE2-696DBAD88A02}" srcOrd="0" destOrd="0" presId="urn:microsoft.com/office/officeart/2005/8/layout/process4"/>
    <dgm:cxn modelId="{4A7D7BF5-F011-4972-9F09-B7E83044C2AD}" type="presParOf" srcId="{B96EE41C-BF83-4D84-9B56-42E600F3B3CA}" destId="{F1B6EB3A-43DA-4FAB-9C53-D93CDCA2C5B9}" srcOrd="7" destOrd="0" presId="urn:microsoft.com/office/officeart/2005/8/layout/process4"/>
    <dgm:cxn modelId="{2849C976-89C6-4F97-AC4A-7777321E93AD}" type="presParOf" srcId="{B96EE41C-BF83-4D84-9B56-42E600F3B3CA}" destId="{684EA1D5-B5E7-4466-A68F-89AA182C2A3C}" srcOrd="8" destOrd="0" presId="urn:microsoft.com/office/officeart/2005/8/layout/process4"/>
    <dgm:cxn modelId="{DD5968B7-E2EB-4082-85D2-10459080181B}" type="presParOf" srcId="{684EA1D5-B5E7-4466-A68F-89AA182C2A3C}" destId="{3F960F51-216C-475C-88D4-5E5E9D915864}" srcOrd="0" destOrd="0" presId="urn:microsoft.com/office/officeart/2005/8/layout/process4"/>
    <dgm:cxn modelId="{380C6B11-8B41-43CE-8FEF-D58062CB7FD1}" type="presParOf" srcId="{B96EE41C-BF83-4D84-9B56-42E600F3B3CA}" destId="{AD1346C9-D764-4F9C-9067-46FFB0A68C43}" srcOrd="9" destOrd="0" presId="urn:microsoft.com/office/officeart/2005/8/layout/process4"/>
    <dgm:cxn modelId="{9F8EA4B5-DC3C-4708-B2A1-20EFA0E4AC61}" type="presParOf" srcId="{B96EE41C-BF83-4D84-9B56-42E600F3B3CA}" destId="{BA18CE12-4613-4CFA-8D3A-E288528A5060}" srcOrd="10" destOrd="0" presId="urn:microsoft.com/office/officeart/2005/8/layout/process4"/>
    <dgm:cxn modelId="{20644FB9-41A6-47F9-9CEF-B4308FAAF63D}" type="presParOf" srcId="{BA18CE12-4613-4CFA-8D3A-E288528A5060}" destId="{FD37FFDD-EEBE-4B3A-A568-780DF773C029}" srcOrd="0" destOrd="0" presId="urn:microsoft.com/office/officeart/2005/8/layout/process4"/>
    <dgm:cxn modelId="{3E8503F6-7B5D-4F4D-B29D-F1337C265AE5}" type="presParOf" srcId="{B96EE41C-BF83-4D84-9B56-42E600F3B3CA}" destId="{94E51CD8-7976-4313-95EE-DEEDED3243F2}" srcOrd="11" destOrd="0" presId="urn:microsoft.com/office/officeart/2005/8/layout/process4"/>
    <dgm:cxn modelId="{C0E62761-59D2-4912-86AE-4F9322B0F03A}" type="presParOf" srcId="{B96EE41C-BF83-4D84-9B56-42E600F3B3CA}" destId="{813CC220-74F6-4700-904A-6CD4714DFD33}" srcOrd="12" destOrd="0" presId="urn:microsoft.com/office/officeart/2005/8/layout/process4"/>
    <dgm:cxn modelId="{1B585B48-3E12-43DC-9376-9A04AB657C5B}" type="presParOf" srcId="{813CC220-74F6-4700-904A-6CD4714DFD33}" destId="{09A5F13A-8EBD-4DF2-AE14-A47C93D4D388}" srcOrd="0" destOrd="0" presId="urn:microsoft.com/office/officeart/2005/8/layout/process4"/>
    <dgm:cxn modelId="{9019E9C2-BEDE-425F-A140-E2A50D2B2CD1}" type="presParOf" srcId="{B96EE41C-BF83-4D84-9B56-42E600F3B3CA}" destId="{F1C7D2E9-2EF0-4DF8-9FE3-46E72FA4CD94}" srcOrd="13" destOrd="0" presId="urn:microsoft.com/office/officeart/2005/8/layout/process4"/>
    <dgm:cxn modelId="{6799D5DB-2118-49ED-BBDA-2F1C7BE91BC6}" type="presParOf" srcId="{B96EE41C-BF83-4D84-9B56-42E600F3B3CA}" destId="{2D4DB7D5-3A4A-4475-B730-E46A9A98FC57}" srcOrd="14" destOrd="0" presId="urn:microsoft.com/office/officeart/2005/8/layout/process4"/>
    <dgm:cxn modelId="{A2A6A409-1992-4EAC-BF55-CB4EF30E1B50}" type="presParOf" srcId="{2D4DB7D5-3A4A-4475-B730-E46A9A98FC57}" destId="{8BE05898-7E0B-4CC7-92CE-9DE9CEF19B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4B0D3-8E73-435C-B483-55DC5B813979}">
      <dsp:nvSpPr>
        <dsp:cNvPr id="0" name=""/>
        <dsp:cNvSpPr/>
      </dsp:nvSpPr>
      <dsp:spPr>
        <a:xfrm>
          <a:off x="0" y="4555771"/>
          <a:ext cx="6972012" cy="4271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Activar la Configuración</a:t>
          </a:r>
          <a:endParaRPr lang="en-US" sz="1500" kern="1200" dirty="0"/>
        </a:p>
      </dsp:txBody>
      <dsp:txXfrm>
        <a:off x="0" y="4555771"/>
        <a:ext cx="6972012" cy="427159"/>
      </dsp:txXfrm>
    </dsp:sp>
    <dsp:sp modelId="{72F6680F-A75D-4AC5-B750-4770D7D83ABF}">
      <dsp:nvSpPr>
        <dsp:cNvPr id="0" name=""/>
        <dsp:cNvSpPr/>
      </dsp:nvSpPr>
      <dsp:spPr>
        <a:xfrm rot="10800000">
          <a:off x="0" y="3905206"/>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Establecer los parámetros de red</a:t>
          </a:r>
          <a:endParaRPr lang="en-US" sz="1500" kern="1200" dirty="0"/>
        </a:p>
      </dsp:txBody>
      <dsp:txXfrm rot="10800000">
        <a:off x="0" y="3905206"/>
        <a:ext cx="6972012" cy="426881"/>
      </dsp:txXfrm>
    </dsp:sp>
    <dsp:sp modelId="{B9C2FCA6-68FB-437B-A500-97646D437B20}">
      <dsp:nvSpPr>
        <dsp:cNvPr id="0" name=""/>
        <dsp:cNvSpPr/>
      </dsp:nvSpPr>
      <dsp:spPr>
        <a:xfrm rot="10800000">
          <a:off x="0" y="3254641"/>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Establecer los parámetros de administración</a:t>
          </a:r>
          <a:endParaRPr lang="en-US" sz="1500" kern="1200" dirty="0"/>
        </a:p>
      </dsp:txBody>
      <dsp:txXfrm rot="10800000">
        <a:off x="0" y="3254641"/>
        <a:ext cx="6972012" cy="426881"/>
      </dsp:txXfrm>
    </dsp:sp>
    <dsp:sp modelId="{7746E647-0CE5-45B0-BFE2-696DBAD88A02}">
      <dsp:nvSpPr>
        <dsp:cNvPr id="0" name=""/>
        <dsp:cNvSpPr/>
      </dsp:nvSpPr>
      <dsp:spPr>
        <a:xfrm rot="10800000">
          <a:off x="0" y="2604077"/>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Establecer parámetros de hora y fecha</a:t>
          </a:r>
          <a:endParaRPr lang="en-US" sz="1500" kern="1200" dirty="0"/>
        </a:p>
      </dsp:txBody>
      <dsp:txXfrm rot="10800000">
        <a:off x="0" y="2604077"/>
        <a:ext cx="6972012" cy="426881"/>
      </dsp:txXfrm>
    </dsp:sp>
    <dsp:sp modelId="{3F960F51-216C-475C-88D4-5E5E9D915864}">
      <dsp:nvSpPr>
        <dsp:cNvPr id="0" name=""/>
        <dsp:cNvSpPr/>
      </dsp:nvSpPr>
      <dsp:spPr>
        <a:xfrm rot="10800000">
          <a:off x="0" y="1953512"/>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Establecer parámetros de identificación</a:t>
          </a:r>
          <a:endParaRPr lang="en-US" sz="1500" kern="1200" dirty="0"/>
        </a:p>
      </dsp:txBody>
      <dsp:txXfrm rot="10800000">
        <a:off x="0" y="1953512"/>
        <a:ext cx="6972012" cy="426881"/>
      </dsp:txXfrm>
    </dsp:sp>
    <dsp:sp modelId="{FD37FFDD-EEBE-4B3A-A568-780DF773C029}">
      <dsp:nvSpPr>
        <dsp:cNvPr id="0" name=""/>
        <dsp:cNvSpPr/>
      </dsp:nvSpPr>
      <dsp:spPr>
        <a:xfrm rot="10800000">
          <a:off x="0" y="1302948"/>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Entrar al modo configuración</a:t>
          </a:r>
          <a:endParaRPr lang="en-US" sz="1500" kern="1200" dirty="0"/>
        </a:p>
      </dsp:txBody>
      <dsp:txXfrm rot="10800000">
        <a:off x="0" y="1302948"/>
        <a:ext cx="6972012" cy="426881"/>
      </dsp:txXfrm>
    </dsp:sp>
    <dsp:sp modelId="{09A5F13A-8EBD-4DF2-AE14-A47C93D4D388}">
      <dsp:nvSpPr>
        <dsp:cNvPr id="0" name=""/>
        <dsp:cNvSpPr/>
      </dsp:nvSpPr>
      <dsp:spPr>
        <a:xfrm rot="10800000">
          <a:off x="0" y="652383"/>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Iniciar CLI</a:t>
          </a:r>
          <a:endParaRPr lang="en-US" sz="1500" kern="1200" dirty="0"/>
        </a:p>
      </dsp:txBody>
      <dsp:txXfrm rot="10800000">
        <a:off x="0" y="652383"/>
        <a:ext cx="6972012" cy="426881"/>
      </dsp:txXfrm>
    </dsp:sp>
    <dsp:sp modelId="{8BE05898-7E0B-4CC7-92CE-9DE9CEF19B8B}">
      <dsp:nvSpPr>
        <dsp:cNvPr id="0" name=""/>
        <dsp:cNvSpPr/>
      </dsp:nvSpPr>
      <dsp:spPr>
        <a:xfrm rot="10800000">
          <a:off x="0" y="1818"/>
          <a:ext cx="6972012" cy="656972"/>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GT" sz="1500" kern="1200" dirty="0"/>
            <a:t>Ingresar como </a:t>
          </a:r>
          <a:r>
            <a:rPr lang="es-GT" sz="1500" kern="1200" dirty="0" err="1"/>
            <a:t>root</a:t>
          </a:r>
          <a:endParaRPr lang="en-US" sz="1500" kern="1200" dirty="0"/>
        </a:p>
      </dsp:txBody>
      <dsp:txXfrm rot="10800000">
        <a:off x="0" y="1818"/>
        <a:ext cx="6972012" cy="4268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3/7/2022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3/7/2022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65160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Iniciar sesión en J-Web es sencillo. La interfaz J-Web requiere un inicio de sesión válido, J-Web utiliza los mismos métodos de autenticación que la CLI.</a:t>
            </a:r>
          </a:p>
          <a:p>
            <a:endParaRPr lang="es-ES" dirty="0">
              <a:cs typeface="Calibri"/>
            </a:endParaRPr>
          </a:p>
          <a:p>
            <a:r>
              <a:rPr lang="es-ES" dirty="0">
                <a:cs typeface="Calibri"/>
              </a:rPr>
              <a:t>Si desea acceso remoto para usar J-Web, debe habilitar el servicio HTTP o HTTPS en el nivel de jerarquía [</a:t>
            </a:r>
            <a:r>
              <a:rPr lang="es-ES" dirty="0" err="1">
                <a:cs typeface="Calibri"/>
              </a:rPr>
              <a:t>edit</a:t>
            </a:r>
            <a:r>
              <a:rPr lang="es-ES" dirty="0">
                <a:cs typeface="Calibri"/>
              </a:rPr>
              <a:t> </a:t>
            </a:r>
            <a:r>
              <a:rPr lang="es-ES" dirty="0" err="1">
                <a:cs typeface="Calibri"/>
              </a:rPr>
              <a:t>system</a:t>
            </a:r>
            <a:r>
              <a:rPr lang="es-ES" dirty="0">
                <a:cs typeface="Calibri"/>
              </a:rPr>
              <a:t> </a:t>
            </a:r>
            <a:r>
              <a:rPr lang="es-ES" dirty="0" err="1">
                <a:cs typeface="Calibri"/>
              </a:rPr>
              <a:t>services</a:t>
            </a:r>
            <a:r>
              <a:rPr lang="es-ES" dirty="0">
                <a:cs typeface="Calibri"/>
              </a:rPr>
              <a:t>], como se muestra en el ejemplo.</a:t>
            </a:r>
          </a:p>
          <a:p>
            <a:endParaRPr lang="es-ES" dirty="0">
              <a:cs typeface="Calibri"/>
            </a:endParaRPr>
          </a:p>
          <a:p>
            <a:r>
              <a:rPr lang="es-ES" dirty="0">
                <a:cs typeface="Calibri"/>
              </a:rPr>
              <a:t>Dado que HTTPS es el protocolo recomendado para el acceso a J-Web, tenga en cuenta que para configurar HTTPS, debe especificar cómo se obtiene el certificado. La forma más sencilla es usar un certificado generado por el sistema, como se muestra en el ejemplo.</a:t>
            </a:r>
          </a:p>
          <a:p>
            <a:endParaRPr lang="es-ES" dirty="0">
              <a:cs typeface="Calibri"/>
            </a:endParaRPr>
          </a:p>
          <a:p>
            <a:r>
              <a:rPr lang="es-ES" dirty="0">
                <a:cs typeface="Calibri"/>
              </a:rPr>
              <a:t>Juniper Networks recomienda usar HTTPS para la administración web en cualquier WAN donde esté permitido.</a:t>
            </a:r>
          </a:p>
          <a:p>
            <a:endParaRPr lang="es-ES" dirty="0">
              <a:cs typeface="Calibri"/>
            </a:endParaRPr>
          </a:p>
          <a:p>
            <a:r>
              <a:rPr lang="es-ES" dirty="0">
                <a:cs typeface="Calibri"/>
              </a:rPr>
              <a:t>Tenga en cuenta que J-Web no viene preinstalado en plataformas selectas de Junos: sin embargo. J-Web viene preinstalado en las plataformas SRX y </a:t>
            </a:r>
            <a:r>
              <a:rPr lang="es-ES" dirty="0" err="1">
                <a:cs typeface="Calibri"/>
              </a:rPr>
              <a:t>vSRX</a:t>
            </a:r>
            <a:r>
              <a:rPr lang="es-ES" dirty="0">
                <a:cs typeface="Calibri"/>
              </a:rPr>
              <a:t>. Para obtener más información sobre la instalación del paquete J-Web en dispositivos Juniper, consulte el sitio web de Juniper.</a:t>
            </a:r>
          </a:p>
          <a:p>
            <a:endParaRPr lang="en-US" dirty="0">
              <a:cs typeface="Calibri"/>
            </a:endParaRPr>
          </a:p>
          <a:p>
            <a:r>
              <a:rPr lang="es-ES" dirty="0">
                <a:cs typeface="Calibri"/>
              </a:rPr>
              <a:t>Una vez que configura un dispositivo que ejecuta Junos OS para el acceso, puede iniciar sesión con su navegador web, si configuró el sistema para usar un mecanismo de autenticación externo, como un servidor RADIUS. J-Web también utilizará ese mecanismo para la autenticación. De lo contrario, utiliza el nombre de usuario y la contraseña configurados en el sistema local.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12</a:t>
            </a:fld>
            <a:endParaRPr lang="es-ES"/>
          </a:p>
        </p:txBody>
      </p:sp>
    </p:spTree>
    <p:extLst>
      <p:ext uri="{BB962C8B-B14F-4D97-AF65-F5344CB8AC3E}">
        <p14:creationId xmlns:p14="http://schemas.microsoft.com/office/powerpoint/2010/main" val="389688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dispositivos como </a:t>
            </a:r>
            <a:r>
              <a:rPr lang="es-ES" dirty="0" err="1"/>
              <a:t>vSRX</a:t>
            </a:r>
            <a:r>
              <a:rPr lang="es-ES" dirty="0"/>
              <a:t>, una vez que inicia sesión en el dispositivo mediante la interfaz J-Web, se le presenta la página Configuración básica del menú de configuración (es decir, Configurar &gt; Configuración del dispositivo &gt; Configuración básica) y, además, aparece un cuadro emergente llamado Primeros pasos que se superpone al lado derecho de la pantalla.</a:t>
            </a:r>
          </a:p>
          <a:p>
            <a:endParaRPr lang="es-ES" dirty="0"/>
          </a:p>
          <a:p>
            <a:r>
              <a:rPr lang="es-ES" dirty="0"/>
              <a:t>Puede evitar que este cuadro emergente aparezca en futuros inicios de sesión haciendo clic en la casilla de verificación "No mostrar esto de nuevo". Siempre puede recuperar este asistente de inicio haciendo clic en el icono de ayuda (el icono del signo de interrogación) en la esquina superior derecha de la pantalla de J-Web y eligiendo el elemento de inicio en el menú desplegable.</a:t>
            </a:r>
          </a:p>
          <a:p>
            <a:endParaRPr lang="es-ES" dirty="0"/>
          </a:p>
          <a:p>
            <a:r>
              <a:rPr lang="es-ES" dirty="0"/>
              <a:t>En determinados dispositivos de sucursal y en versiones anteriores del software Junos. el Asistente de configuración aparece cuando inicia sesión por primera vez en un dispositivo al que aún no se le ha asignado un ‘</a:t>
            </a:r>
            <a:r>
              <a:rPr lang="es-ES" dirty="0" err="1"/>
              <a:t>hostname</a:t>
            </a:r>
            <a:r>
              <a:rPr lang="es-ES" dirty="0"/>
              <a:t>'. Similar. después de usar este asistente por primera vez. puede volver a esta pantalla en cualquier momento, en dispositivos que ejecutan versiones anteriores de Junos. haciendo clic en Configurar &gt; Configuración del dispositivo &gt; Configurar en la esquina superior izquierda de la herramienta de configuración web y luego seleccionando Crear nueva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a:t>
            </a:fld>
            <a:endParaRPr lang="en-US"/>
          </a:p>
        </p:txBody>
      </p:sp>
    </p:spTree>
    <p:extLst>
      <p:ext uri="{BB962C8B-B14F-4D97-AF65-F5344CB8AC3E}">
        <p14:creationId xmlns:p14="http://schemas.microsoft.com/office/powerpoint/2010/main" val="175940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es la página de configuración básica que se le presenta si inicia sesión en un </a:t>
            </a:r>
            <a:r>
              <a:rPr lang="es-ES" dirty="0" err="1"/>
              <a:t>vSRX</a:t>
            </a:r>
            <a:r>
              <a:rPr lang="es-ES" dirty="0"/>
              <a:t>. Hay cinco áreas de configuración que aborda esta página: Detalles de identidad del sistema, Detalles de fecha y hora, Acceso de administración, Configuración, Registro de seguridad y SNMP. Puede expandir cada una de estas áreas de configuración para proporcionar los detalles haciendo clic en el título del área.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a:t>
            </a:fld>
            <a:endParaRPr lang="en-US"/>
          </a:p>
        </p:txBody>
      </p:sp>
    </p:spTree>
    <p:extLst>
      <p:ext uri="{BB962C8B-B14F-4D97-AF65-F5344CB8AC3E}">
        <p14:creationId xmlns:p14="http://schemas.microsoft.com/office/powerpoint/2010/main" val="150835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expande el área Detalles de identidad del sistema en la página Configuración básica, puede configurar o cambiar el nombre de host del dispositivo. cambiar la contraseña raíz del dispositivo. configurar servidores DNS y buscar dominios para una lista de búsqueda de dominio local, si es necesario.</a:t>
            </a:r>
          </a:p>
          <a:p>
            <a:endParaRPr lang="es-ES" dirty="0"/>
          </a:p>
          <a:p>
            <a:r>
              <a:rPr lang="es-ES" dirty="0"/>
              <a:t>Tenga en cuenta que hay un pequeño icono de Ayuda al lado de cada nombre de campo. Al pasar el cursor sobre ese icono, se muestra una explicación sobre qué tipo de datos se esperan en ese campo. Similar. cuando el cursor pasa por encima de uno de los iconos de acción en la pantalla (como el signo más) encima de la tabla del servidor DNS, aparece una etiqueta de descripción que indica que la función del signo más es Crear para agregar una nueva línea a la tabla.</a:t>
            </a:r>
          </a:p>
          <a:p>
            <a:endParaRPr lang="es-ES" dirty="0"/>
          </a:p>
          <a:p>
            <a:r>
              <a:rPr lang="es-ES" dirty="0"/>
              <a:t>Por ejemplo, para agregar un servidor DNS, haga clic en el signo más arriba de la tabla Servidores DNS. Se crea una nueva línea en una tabla. y aparece un cuadro de entrada de datos donde escribe la dirección IPv4 del servidor DNS que desea agregar. Haga clic en la marca de verificación de confirmación a la derecha del campo de datos para confirmar la adición del servidor DNS.</a:t>
            </a:r>
          </a:p>
          <a:p>
            <a:endParaRPr lang="es-ES" dirty="0"/>
          </a:p>
          <a:p>
            <a:r>
              <a:rPr lang="es-ES" dirty="0"/>
              <a:t>Tenga en cuenta que los cambios de configuración que realice en esta página aún deben confirmarse para que se activen. El proceso de confirmación se muestra más adelante.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15</a:t>
            </a:fld>
            <a:endParaRPr lang="en-US"/>
          </a:p>
        </p:txBody>
      </p:sp>
    </p:spTree>
    <p:extLst>
      <p:ext uri="{BB962C8B-B14F-4D97-AF65-F5344CB8AC3E}">
        <p14:creationId xmlns:p14="http://schemas.microsoft.com/office/powerpoint/2010/main" val="220160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La sección Configuración de acceso a la administración le permite configurar:</a:t>
            </a:r>
          </a:p>
          <a:p>
            <a:endParaRPr lang="es-ES" b="0" dirty="0"/>
          </a:p>
          <a:p>
            <a:r>
              <a:rPr lang="es-ES" b="0" dirty="0"/>
              <a:t>- La dirección IP del puerto de administración del dispositivo</a:t>
            </a:r>
          </a:p>
          <a:p>
            <a:endParaRPr lang="es-ES" b="0" dirty="0"/>
          </a:p>
          <a:p>
            <a:r>
              <a:rPr lang="es-ES" b="0" dirty="0"/>
              <a:t>- La dirección de </a:t>
            </a:r>
            <a:r>
              <a:rPr lang="es-ES" b="0" dirty="0" err="1"/>
              <a:t>loopback</a:t>
            </a:r>
            <a:r>
              <a:rPr lang="es-ES" b="0" dirty="0"/>
              <a:t> para el dispositivo</a:t>
            </a:r>
          </a:p>
          <a:p>
            <a:endParaRPr lang="es-ES" b="0" dirty="0"/>
          </a:p>
          <a:p>
            <a:r>
              <a:rPr lang="es-ES" b="0" dirty="0"/>
              <a:t>- Los métodos de acceso que están habilitados para el acceso de administración al dispositivo</a:t>
            </a:r>
          </a:p>
          <a:p>
            <a:endParaRPr lang="es-ES" b="0" dirty="0"/>
          </a:p>
          <a:p>
            <a:r>
              <a:rPr lang="es-ES" b="0" dirty="0"/>
              <a:t>- Los servicios del sistema que están habilitados para el acceso</a:t>
            </a:r>
          </a:p>
          <a:p>
            <a:endParaRPr lang="es-ES" b="0" dirty="0"/>
          </a:p>
          <a:p>
            <a:r>
              <a:rPr lang="es-ES" b="0" dirty="0"/>
              <a:t>- Los puertos en el dispositivo que permiten el acceso de administración a través de HTTP y HTTPS</a:t>
            </a:r>
          </a:p>
          <a:p>
            <a:endParaRPr lang="es-ES" b="0" dirty="0"/>
          </a:p>
          <a:p>
            <a:r>
              <a:rPr lang="es-ES" b="0" dirty="0"/>
              <a:t>- Si es relevante. qué API del sistema están habilitadas</a:t>
            </a:r>
          </a:p>
          <a:p>
            <a:endParaRPr lang="es-ES" b="0" dirty="0"/>
          </a:p>
          <a:p>
            <a:r>
              <a:rPr lang="es-ES" b="0" dirty="0"/>
              <a:t>- Adición y eliminación de Certificados de Seguridad</a:t>
            </a:r>
          </a:p>
          <a:p>
            <a:endParaRPr lang="es-ES" b="0" dirty="0"/>
          </a:p>
          <a:p>
            <a:r>
              <a:rPr lang="es-ES" b="0" dirty="0"/>
              <a:t>Este ejemplo muestra el área de configuración de la dirección IP de Management Access para </a:t>
            </a:r>
            <a:r>
              <a:rPr lang="es-ES" b="0" dirty="0" err="1"/>
              <a:t>fxpO</a:t>
            </a:r>
            <a:r>
              <a:rPr lang="es-ES" b="0" dirty="0"/>
              <a:t> en la sección Configuración de </a:t>
            </a:r>
            <a:r>
              <a:rPr lang="es-ES" b="0" dirty="0" err="1"/>
              <a:t>ManagementAccess</a:t>
            </a:r>
            <a:r>
              <a:rPr lang="es-ES" b="0" dirty="0"/>
              <a:t>.</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16</a:t>
            </a:fld>
            <a:endParaRPr lang="en-US"/>
          </a:p>
        </p:txBody>
      </p:sp>
    </p:spTree>
    <p:extLst>
      <p:ext uri="{BB962C8B-B14F-4D97-AF65-F5344CB8AC3E}">
        <p14:creationId xmlns:p14="http://schemas.microsoft.com/office/powerpoint/2010/main" val="1672747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La sección Configuración de acceso a la administración le permite configurar:</a:t>
            </a:r>
          </a:p>
          <a:p>
            <a:endParaRPr lang="es-ES" b="0" dirty="0"/>
          </a:p>
          <a:p>
            <a:r>
              <a:rPr lang="es-ES" b="0" dirty="0"/>
              <a:t>- La dirección IP del puerto de administración del dispositivo</a:t>
            </a:r>
          </a:p>
          <a:p>
            <a:endParaRPr lang="es-ES" b="0" dirty="0"/>
          </a:p>
          <a:p>
            <a:r>
              <a:rPr lang="es-ES" b="0" dirty="0"/>
              <a:t>- La dirección de </a:t>
            </a:r>
            <a:r>
              <a:rPr lang="es-ES" b="0" dirty="0" err="1"/>
              <a:t>loopback</a:t>
            </a:r>
            <a:r>
              <a:rPr lang="es-ES" b="0" dirty="0"/>
              <a:t> para el dispositivo</a:t>
            </a:r>
          </a:p>
          <a:p>
            <a:endParaRPr lang="es-ES" b="0" dirty="0"/>
          </a:p>
          <a:p>
            <a:r>
              <a:rPr lang="es-ES" b="0" dirty="0"/>
              <a:t>- Los métodos de acceso que están habilitados para el acceso de administración al dispositivo</a:t>
            </a:r>
          </a:p>
          <a:p>
            <a:endParaRPr lang="es-ES" b="0" dirty="0"/>
          </a:p>
          <a:p>
            <a:r>
              <a:rPr lang="es-ES" b="0" dirty="0"/>
              <a:t>- Los servicios del sistema que están habilitados para el acceso</a:t>
            </a:r>
          </a:p>
          <a:p>
            <a:endParaRPr lang="es-ES" b="0" dirty="0"/>
          </a:p>
          <a:p>
            <a:r>
              <a:rPr lang="es-ES" b="0" dirty="0"/>
              <a:t>- Los puertos en el dispositivo que permiten el acceso de administración a través de HTTP y HTTPS</a:t>
            </a:r>
          </a:p>
          <a:p>
            <a:endParaRPr lang="es-ES" b="0" dirty="0"/>
          </a:p>
          <a:p>
            <a:r>
              <a:rPr lang="es-ES" b="0" dirty="0"/>
              <a:t>- Si es relevante. qué API del sistema están habilitadas</a:t>
            </a:r>
          </a:p>
          <a:p>
            <a:endParaRPr lang="es-ES" b="0" dirty="0"/>
          </a:p>
          <a:p>
            <a:r>
              <a:rPr lang="es-ES" b="0" dirty="0"/>
              <a:t>- Adición y eliminación de Certificados de Seguridad</a:t>
            </a:r>
          </a:p>
          <a:p>
            <a:endParaRPr lang="es-ES" b="0" dirty="0"/>
          </a:p>
          <a:p>
            <a:r>
              <a:rPr lang="es-ES" b="0" dirty="0"/>
              <a:t>Este ejemplo muestra el área de configuración de la dirección IP de Management Access para </a:t>
            </a:r>
            <a:r>
              <a:rPr lang="es-ES" b="0" dirty="0" err="1"/>
              <a:t>fxpO</a:t>
            </a:r>
            <a:r>
              <a:rPr lang="es-ES" b="0" dirty="0"/>
              <a:t> en la sección Configuración de </a:t>
            </a:r>
            <a:r>
              <a:rPr lang="es-ES" b="0" dirty="0" err="1"/>
              <a:t>ManagementAccess</a:t>
            </a:r>
            <a:r>
              <a:rPr lang="es-ES" b="0" dirty="0"/>
              <a:t>.</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3353218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sección Configuración de acceso a la administración le permite habilitar o deshabilitar Telnet. SSH. FTP, </a:t>
            </a:r>
            <a:r>
              <a:rPr lang="es-ES" dirty="0" err="1"/>
              <a:t>Netconf</a:t>
            </a:r>
            <a:r>
              <a:rPr lang="es-ES" dirty="0"/>
              <a:t>. y el acceso de administración de </a:t>
            </a:r>
            <a:r>
              <a:rPr lang="es-ES" dirty="0" err="1"/>
              <a:t>Junoscript</a:t>
            </a:r>
            <a:r>
              <a:rPr lang="es-ES" dirty="0"/>
              <a:t> al dispositivo usando los interruptores de palanca. También le permite habilitar o deshabilitar el acceso de administración HTTP y, si está habilitado, especifica qué puertos del dispositivo permiten el acceso de administración además de </a:t>
            </a:r>
            <a:r>
              <a:rPr lang="es-ES" dirty="0" err="1"/>
              <a:t>fxpO</a:t>
            </a:r>
            <a:r>
              <a:rPr lang="es-ES" dirty="0"/>
              <a:t>.</a:t>
            </a:r>
          </a:p>
          <a:p>
            <a:endParaRPr lang="es-ES" dirty="0"/>
          </a:p>
          <a:p>
            <a:r>
              <a:rPr lang="es-ES" dirty="0"/>
              <a:t>El acceso HTTPS tiene su propia configuración separada: puede habilitar o deshabilitar el acceso HTTPS y especificar a qué puertos se permite el acceso además de </a:t>
            </a:r>
            <a:r>
              <a:rPr lang="es-ES" dirty="0" err="1"/>
              <a:t>fxpO</a:t>
            </a:r>
            <a:r>
              <a:rPr lang="es-ES" dirty="0"/>
              <a:t>.</a:t>
            </a:r>
          </a:p>
          <a:p>
            <a:endParaRPr lang="es-ES" dirty="0"/>
          </a:p>
          <a:p>
            <a:r>
              <a:rPr lang="es-ES" dirty="0"/>
              <a:t>Tenga en cuenta que para que los puertos aparezcan en la lista de "puertos disponibles", ya deben estar definidos en la configuración del dispositivo.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18</a:t>
            </a:fld>
            <a:endParaRPr lang="en-US"/>
          </a:p>
        </p:txBody>
      </p:sp>
    </p:spTree>
    <p:extLst>
      <p:ext uri="{BB962C8B-B14F-4D97-AF65-F5344CB8AC3E}">
        <p14:creationId xmlns:p14="http://schemas.microsoft.com/office/powerpoint/2010/main" val="2559210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configuración importante para el acceso de administración HTTPS al dispositivo es especificar el certificado de seguridad que se utilizará para este acceso seguro. La sección Configuración de </a:t>
            </a:r>
            <a:r>
              <a:rPr lang="es-ES" dirty="0" err="1"/>
              <a:t>ManagementAccess</a:t>
            </a:r>
            <a:r>
              <a:rPr lang="es-ES" dirty="0"/>
              <a:t> le permite seleccionar un certificado generado por el sistema o un certificado local que puede especificar en la tabla Certificado.</a:t>
            </a:r>
          </a:p>
          <a:p>
            <a:endParaRPr lang="es-ES" dirty="0"/>
          </a:p>
          <a:p>
            <a:r>
              <a:rPr lang="es-ES" dirty="0"/>
              <a:t>La segunda sección de la pantalla de configuración inicial le permite configurar la hora. Ninguno de estos campos es obligatorio. Se recomienda configurar la hora en el dispositivo.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9865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sección Detalles de fecha y hora le permite especificar servidores de protocolo de hora de red (NTP) como fuente de hora para el dispositivo, sincronizar el dispositivo con la hora de la computadora o configurar la fecha y la hora manualmente. Tenga en cuenta que si la hora se cambia manualmente, la sesión de J-Web se agota y debe volver a iniciar sesión en J-Web.</a:t>
            </a:r>
          </a:p>
          <a:p>
            <a:endParaRPr lang="es-ES" dirty="0"/>
          </a:p>
          <a:p>
            <a:r>
              <a:rPr lang="es-ES" dirty="0"/>
              <a:t>Hay varias secciones de configuración adicionales en Configuración &gt; Configuración del dispositivo &gt; Configuración básica, como Registro de seguridad y Configuración básica de SNMP.</a:t>
            </a:r>
          </a:p>
          <a:p>
            <a:endParaRPr lang="es-ES" dirty="0"/>
          </a:p>
          <a:p>
            <a:r>
              <a:rPr lang="es-ES" dirty="0"/>
              <a:t>Estos están más allá del alcance de este módulo. Cuando se hayan especificado todas las configuraciones básicas necesarias, debe guardarlas haciendo clic en el botón Guardar. La interfaz J-Web luego resalta el ícono Confirmar.</a:t>
            </a:r>
          </a:p>
          <a:p>
            <a:endParaRPr lang="es-ES" dirty="0"/>
          </a:p>
          <a:p>
            <a:r>
              <a:rPr lang="es-ES" dirty="0"/>
              <a:t>Para confirmar los cambios de configuración realizados, haga clic en el icono Confirmar y seleccione la opción de confirmación adecuada del menú desplegable.</a:t>
            </a:r>
          </a:p>
          <a:p>
            <a:r>
              <a:rPr lang="es-ES" dirty="0"/>
              <a:t>menú inferior.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20</a:t>
            </a:fld>
            <a:endParaRPr lang="en-US"/>
          </a:p>
        </p:txBody>
      </p:sp>
    </p:spTree>
    <p:extLst>
      <p:ext uri="{BB962C8B-B14F-4D97-AF65-F5344CB8AC3E}">
        <p14:creationId xmlns:p14="http://schemas.microsoft.com/office/powerpoint/2010/main" val="3630565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sección Primeros pasos le ofrece varias áreas de configuración que involucran los elementos que se muestran.</a:t>
            </a:r>
          </a:p>
          <a:p>
            <a:endParaRPr lang="es-ES" dirty="0"/>
          </a:p>
          <a:p>
            <a:r>
              <a:rPr lang="es-ES" dirty="0"/>
              <a:t>Nota: Asegúrese de hacer clic en el botón Aplicar, ubicado en la parte inferior de la ventana, cuando haya terminado con el Asistente de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67959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2003531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3842832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3471196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941601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2509135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2999142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75899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94917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herramienta de diagnóstico de captura de paquetes J-Web cuando necesite capturar y analizar rápidamente el tráfico de control del enrutador en un dispositivo. La captura de paquetes en la interfaz J-Web le permite capturar el tráfico destinado u originado en el motor de enrutamiento.</a:t>
            </a:r>
          </a:p>
          <a:p>
            <a:endParaRPr lang="es-ES" dirty="0"/>
          </a:p>
          <a:p>
            <a:r>
              <a:rPr lang="es-ES" dirty="0"/>
              <a:t>Puede usar la herramienta de captura de paquetes J-Web para componer expresiones con varios criterios coincidentes para especificar los paquetes que desea capturar. Puede optar por decodificar y ver los paquetes capturados en la interfaz J-Web a medida que se capturan, o guardar los paquetes capturados en un archivo y analizarlos sin conexión mediante analizadores de paquetes, como Wireshark. La herramienta de captura de paquetes J-Web no captura el tráfico de tránsito.</a:t>
            </a:r>
          </a:p>
          <a:p>
            <a:endParaRPr lang="es-ES" dirty="0"/>
          </a:p>
          <a:p>
            <a:r>
              <a:rPr lang="es-ES" dirty="0"/>
              <a:t>Nota: Como alternativa, puede utilizar el comando de tráfico del monitor de la CLI para capturar y mostrar paquetes que coincidan con un criterio específico.</a:t>
            </a:r>
          </a:p>
          <a:p>
            <a:endParaRPr lang="es-ES" dirty="0"/>
          </a:p>
          <a:p>
            <a:r>
              <a:rPr lang="es-ES" dirty="0"/>
              <a:t>Para realizar el monitoreo de la red. haga clic en Administración &gt; Herramientas &gt; Captura de paquetes &gt; Iniciar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3741203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herramienta de diagnóstico de captura de paquetes J-Web cuando necesite capturar y analizar rápidamente el tráfico de control del enrutador en un dispositivo. La captura de paquetes en la interfaz J-Web le permite capturar el tráfico destinado u originado en el motor de enrutamiento.</a:t>
            </a:r>
          </a:p>
          <a:p>
            <a:endParaRPr lang="es-ES" dirty="0"/>
          </a:p>
          <a:p>
            <a:r>
              <a:rPr lang="es-ES" dirty="0"/>
              <a:t>Puede usar la herramienta de captura de paquetes J-Web para componer expresiones con varios criterios coincidentes para especificar los paquetes que desea capturar. Puede optar por decodificar y ver los paquetes capturados en la interfaz J-Web a medida que se capturan, o guardar los paquetes capturados en un archivo y analizarlos sin conexión mediante analizadores de paquetes, como Wireshark. La herramienta de captura de paquetes J-Web no captura el tráfico de tránsito.</a:t>
            </a:r>
          </a:p>
          <a:p>
            <a:endParaRPr lang="es-ES" dirty="0"/>
          </a:p>
          <a:p>
            <a:r>
              <a:rPr lang="es-ES" dirty="0"/>
              <a:t>Nota: Como alternativa, puede utilizar el comando de tráfico del monitor de la CLI para capturar y mostrar paquetes que coincidan con un criterio específico.</a:t>
            </a:r>
          </a:p>
          <a:p>
            <a:endParaRPr lang="es-ES" dirty="0"/>
          </a:p>
          <a:p>
            <a:r>
              <a:rPr lang="es-ES" dirty="0"/>
              <a:t>Para realizar el monitoreo de la red. haga clic en Administración &gt; Herramientas &gt; Captura de paquetes &gt; Iniciar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30</a:t>
            </a:fld>
            <a:endParaRPr lang="en-US"/>
          </a:p>
        </p:txBody>
      </p:sp>
    </p:spTree>
    <p:extLst>
      <p:ext uri="{BB962C8B-B14F-4D97-AF65-F5344CB8AC3E}">
        <p14:creationId xmlns:p14="http://schemas.microsoft.com/office/powerpoint/2010/main" val="1360750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interfaz J-Web para instalar paquetes de software cargados desde su computadora.</a:t>
            </a:r>
          </a:p>
          <a:p>
            <a:endParaRPr lang="es-ES" dirty="0"/>
          </a:p>
          <a:p>
            <a:r>
              <a:rPr lang="es-ES" dirty="0"/>
              <a:t>Para realizar la actualización de Junos OS, haga clic en Administración &gt; Dispositivos &gt; Software &gt; Cargar paquete.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31</a:t>
            </a:fld>
            <a:endParaRPr lang="en-US"/>
          </a:p>
        </p:txBody>
      </p:sp>
    </p:spTree>
    <p:extLst>
      <p:ext uri="{BB962C8B-B14F-4D97-AF65-F5344CB8AC3E}">
        <p14:creationId xmlns:p14="http://schemas.microsoft.com/office/powerpoint/2010/main" val="2713472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566877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la página Administración de usuarios para agregar nuevos usuarios a la base de datos local del dispositivo. Para cada cuenta, define un nombre de inicio de sesión y una contraseña para el usuario y especifica una clase de inicio de sesión para los privilegios de acceso. Para navegar a la página de Administración de usuarios.</a:t>
            </a:r>
          </a:p>
          <a:p>
            <a:r>
              <a:rPr lang="es-ES" dirty="0"/>
              <a:t>haga clic en Configurar &gt; Usuarios &gt; Administración de usuarios.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32</a:t>
            </a:fld>
            <a:endParaRPr lang="en-US"/>
          </a:p>
        </p:txBody>
      </p:sp>
    </p:spTree>
    <p:extLst>
      <p:ext uri="{BB962C8B-B14F-4D97-AF65-F5344CB8AC3E}">
        <p14:creationId xmlns:p14="http://schemas.microsoft.com/office/powerpoint/2010/main" val="2768371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usar J-Web para configurar (agregar o editar) interfaces lógicas en sus interfaces </a:t>
            </a:r>
            <a:r>
              <a:rPr lang="es-ES" dirty="0" err="1"/>
              <a:t>Fast</a:t>
            </a:r>
            <a:r>
              <a:rPr lang="es-ES" dirty="0"/>
              <a:t> Ethernet o Gigabit Ethernet. Tenga en cuenta que debe tener al menos una interfaz lógica configurada en su interfaz Ethernet física.</a:t>
            </a:r>
          </a:p>
          <a:p>
            <a:endParaRPr lang="es-ES" dirty="0"/>
          </a:p>
          <a:p>
            <a:r>
              <a:rPr lang="es-ES" dirty="0"/>
              <a:t>Para realizar la configuración de la interfaz. haga clic en Configurar &gt; Interfaces &gt; Puertos &gt; Editar interfaz lógica.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1600777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4235252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3823275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3183627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38</a:t>
            </a:fld>
            <a:endParaRPr lang="en-US"/>
          </a:p>
        </p:txBody>
      </p:sp>
    </p:spTree>
    <p:extLst>
      <p:ext uri="{BB962C8B-B14F-4D97-AF65-F5344CB8AC3E}">
        <p14:creationId xmlns:p14="http://schemas.microsoft.com/office/powerpoint/2010/main" val="3510605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636040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2075109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41</a:t>
            </a:fld>
            <a:endParaRPr lang="en-US"/>
          </a:p>
        </p:txBody>
      </p:sp>
    </p:spTree>
    <p:extLst>
      <p:ext uri="{BB962C8B-B14F-4D97-AF65-F5344CB8AC3E}">
        <p14:creationId xmlns:p14="http://schemas.microsoft.com/office/powerpoint/2010/main" val="3921659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42</a:t>
            </a:fld>
            <a:endParaRPr lang="en-US"/>
          </a:p>
        </p:txBody>
      </p:sp>
    </p:spTree>
    <p:extLst>
      <p:ext uri="{BB962C8B-B14F-4D97-AF65-F5344CB8AC3E}">
        <p14:creationId xmlns:p14="http://schemas.microsoft.com/office/powerpoint/2010/main" val="37932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190962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43</a:t>
            </a:fld>
            <a:endParaRPr lang="en-US"/>
          </a:p>
        </p:txBody>
      </p:sp>
    </p:spTree>
    <p:extLst>
      <p:ext uri="{BB962C8B-B14F-4D97-AF65-F5344CB8AC3E}">
        <p14:creationId xmlns:p14="http://schemas.microsoft.com/office/powerpoint/2010/main" val="445878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es un entorno multitarea. Para garantizar la integridad del sistema de archivos, siempre debe cerrar correctamente las plataformas que ejecutan Junos OS. Aunque es poco probable, si no se apaga correctamente el sistema, es posible que no pueda iniciarse.</a:t>
            </a:r>
          </a:p>
          <a:p>
            <a:endParaRPr lang="es-ES" dirty="0"/>
          </a:p>
          <a:p>
            <a:r>
              <a:rPr lang="es-ES" dirty="0"/>
              <a:t>Utilice el comando de detención del sistema de solicitud para cerrar correctamente el sistema operativo Junos. Este comando proporciona opciones que le permiten programar el apagado en un número específico de minutos o en un momento exacto, para especificar los medios que utilizará la próxima operación de arranque y para registrar un mensaje en la consola y en el archivo de mensajes. .</a:t>
            </a:r>
          </a:p>
          <a:p>
            <a:endParaRPr lang="es-ES" dirty="0"/>
          </a:p>
          <a:p>
            <a:r>
              <a:rPr lang="es-ES" dirty="0"/>
              <a:t>Haga clic en el botón Información adicional para obtener detalles adicionales sobre el sistema de solicitud detener: comando.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44</a:t>
            </a:fld>
            <a:endParaRPr lang="en-US"/>
          </a:p>
        </p:txBody>
      </p:sp>
    </p:spTree>
    <p:extLst>
      <p:ext uri="{BB962C8B-B14F-4D97-AF65-F5344CB8AC3E}">
        <p14:creationId xmlns:p14="http://schemas.microsoft.com/office/powerpoint/2010/main" val="12072761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es un entorno multitarea. Para garantizar la integridad del sistema de archivos, siempre debe cerrar correctamente las plataformas que ejecutan Junos OS. Aunque es poco probable, si no se apaga correctamente el sistema, es posible que no pueda iniciarse.</a:t>
            </a:r>
          </a:p>
          <a:p>
            <a:endParaRPr lang="es-ES" dirty="0"/>
          </a:p>
          <a:p>
            <a:r>
              <a:rPr lang="es-ES" dirty="0"/>
              <a:t>Utilice el comando de detención del sistema de solicitud para cerrar correctamente el sistema operativo Junos. Este comando proporciona opciones que le permiten programar el apagado en un número específico de minutos o en un momento exacto, para especificar los medios que utilizará la próxima operación de arranque y para registrar un mensaje en la consola y en el archivo de mensajes. .</a:t>
            </a:r>
          </a:p>
          <a:p>
            <a:endParaRPr lang="es-ES" dirty="0"/>
          </a:p>
          <a:p>
            <a:r>
              <a:rPr lang="es-ES" dirty="0"/>
              <a:t>Haga clic en el botón Información adicional para obtener detalles adicionales sobre el sistema de solicitud detener: comando.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3309370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46</a:t>
            </a:fld>
            <a:endParaRPr lang="en-US"/>
          </a:p>
        </p:txBody>
      </p:sp>
    </p:spTree>
    <p:extLst>
      <p:ext uri="{BB962C8B-B14F-4D97-AF65-F5344CB8AC3E}">
        <p14:creationId xmlns:p14="http://schemas.microsoft.com/office/powerpoint/2010/main" val="1954182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47</a:t>
            </a:fld>
            <a:endParaRPr lang="en-US"/>
          </a:p>
        </p:txBody>
      </p:sp>
    </p:spTree>
    <p:extLst>
      <p:ext uri="{BB962C8B-B14F-4D97-AF65-F5344CB8AC3E}">
        <p14:creationId xmlns:p14="http://schemas.microsoft.com/office/powerpoint/2010/main" val="3522040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48</a:t>
            </a:fld>
            <a:endParaRPr lang="en-US"/>
          </a:p>
        </p:txBody>
      </p:sp>
    </p:spTree>
    <p:extLst>
      <p:ext uri="{BB962C8B-B14F-4D97-AF65-F5344CB8AC3E}">
        <p14:creationId xmlns:p14="http://schemas.microsoft.com/office/powerpoint/2010/main" val="21172321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49</a:t>
            </a:fld>
            <a:endParaRPr lang="en-US"/>
          </a:p>
        </p:txBody>
      </p:sp>
    </p:spTree>
    <p:extLst>
      <p:ext uri="{BB962C8B-B14F-4D97-AF65-F5344CB8AC3E}">
        <p14:creationId xmlns:p14="http://schemas.microsoft.com/office/powerpoint/2010/main" val="27950746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50</a:t>
            </a:fld>
            <a:endParaRPr lang="en-US"/>
          </a:p>
        </p:txBody>
      </p:sp>
    </p:spTree>
    <p:extLst>
      <p:ext uri="{BB962C8B-B14F-4D97-AF65-F5344CB8AC3E}">
        <p14:creationId xmlns:p14="http://schemas.microsoft.com/office/powerpoint/2010/main" val="234118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51</a:t>
            </a:fld>
            <a:endParaRPr lang="en-US"/>
          </a:p>
        </p:txBody>
      </p:sp>
    </p:spTree>
    <p:extLst>
      <p:ext uri="{BB962C8B-B14F-4D97-AF65-F5344CB8AC3E}">
        <p14:creationId xmlns:p14="http://schemas.microsoft.com/office/powerpoint/2010/main" val="9097704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52</a:t>
            </a:fld>
            <a:endParaRPr lang="en-US"/>
          </a:p>
        </p:txBody>
      </p:sp>
    </p:spTree>
    <p:extLst>
      <p:ext uri="{BB962C8B-B14F-4D97-AF65-F5344CB8AC3E}">
        <p14:creationId xmlns:p14="http://schemas.microsoft.com/office/powerpoint/2010/main" val="379566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7</a:t>
            </a:fld>
            <a:endParaRPr lang="es-ES"/>
          </a:p>
        </p:txBody>
      </p:sp>
    </p:spTree>
    <p:extLst>
      <p:ext uri="{BB962C8B-B14F-4D97-AF65-F5344CB8AC3E}">
        <p14:creationId xmlns:p14="http://schemas.microsoft.com/office/powerpoint/2010/main" val="38520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53</a:t>
            </a:fld>
            <a:endParaRPr lang="en-US"/>
          </a:p>
        </p:txBody>
      </p:sp>
    </p:spTree>
    <p:extLst>
      <p:ext uri="{BB962C8B-B14F-4D97-AF65-F5344CB8AC3E}">
        <p14:creationId xmlns:p14="http://schemas.microsoft.com/office/powerpoint/2010/main" val="27803899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54</a:t>
            </a:fld>
            <a:endParaRPr lang="en-US"/>
          </a:p>
        </p:txBody>
      </p:sp>
    </p:spTree>
    <p:extLst>
      <p:ext uri="{BB962C8B-B14F-4D97-AF65-F5344CB8AC3E}">
        <p14:creationId xmlns:p14="http://schemas.microsoft.com/office/powerpoint/2010/main" val="1466360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55</a:t>
            </a:fld>
            <a:endParaRPr lang="en-US"/>
          </a:p>
        </p:txBody>
      </p:sp>
    </p:spTree>
    <p:extLst>
      <p:ext uri="{BB962C8B-B14F-4D97-AF65-F5344CB8AC3E}">
        <p14:creationId xmlns:p14="http://schemas.microsoft.com/office/powerpoint/2010/main" val="1823570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56</a:t>
            </a:fld>
            <a:endParaRPr lang="en-US"/>
          </a:p>
        </p:txBody>
      </p:sp>
    </p:spTree>
    <p:extLst>
      <p:ext uri="{BB962C8B-B14F-4D97-AF65-F5344CB8AC3E}">
        <p14:creationId xmlns:p14="http://schemas.microsoft.com/office/powerpoint/2010/main" val="1285601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57</a:t>
            </a:fld>
            <a:endParaRPr lang="en-US"/>
          </a:p>
        </p:txBody>
      </p:sp>
    </p:spTree>
    <p:extLst>
      <p:ext uri="{BB962C8B-B14F-4D97-AF65-F5344CB8AC3E}">
        <p14:creationId xmlns:p14="http://schemas.microsoft.com/office/powerpoint/2010/main" val="26195571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58</a:t>
            </a:fld>
            <a:endParaRPr lang="en-US"/>
          </a:p>
        </p:txBody>
      </p:sp>
    </p:spTree>
    <p:extLst>
      <p:ext uri="{BB962C8B-B14F-4D97-AF65-F5344CB8AC3E}">
        <p14:creationId xmlns:p14="http://schemas.microsoft.com/office/powerpoint/2010/main" val="180905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59</a:t>
            </a:fld>
            <a:endParaRPr lang="en-US"/>
          </a:p>
        </p:txBody>
      </p:sp>
    </p:spTree>
    <p:extLst>
      <p:ext uri="{BB962C8B-B14F-4D97-AF65-F5344CB8AC3E}">
        <p14:creationId xmlns:p14="http://schemas.microsoft.com/office/powerpoint/2010/main" val="406376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60</a:t>
            </a:fld>
            <a:endParaRPr lang="en-US"/>
          </a:p>
        </p:txBody>
      </p:sp>
    </p:spTree>
    <p:extLst>
      <p:ext uri="{BB962C8B-B14F-4D97-AF65-F5344CB8AC3E}">
        <p14:creationId xmlns:p14="http://schemas.microsoft.com/office/powerpoint/2010/main" val="1207734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61</a:t>
            </a:fld>
            <a:endParaRPr lang="en-US"/>
          </a:p>
        </p:txBody>
      </p:sp>
    </p:spTree>
    <p:extLst>
      <p:ext uri="{BB962C8B-B14F-4D97-AF65-F5344CB8AC3E}">
        <p14:creationId xmlns:p14="http://schemas.microsoft.com/office/powerpoint/2010/main" val="6090590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62</a:t>
            </a:fld>
            <a:endParaRPr lang="en-US"/>
          </a:p>
        </p:txBody>
      </p:sp>
    </p:spTree>
    <p:extLst>
      <p:ext uri="{BB962C8B-B14F-4D97-AF65-F5344CB8AC3E}">
        <p14:creationId xmlns:p14="http://schemas.microsoft.com/office/powerpoint/2010/main" val="302804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8</a:t>
            </a:fld>
            <a:endParaRPr lang="es-ES"/>
          </a:p>
        </p:txBody>
      </p:sp>
    </p:spTree>
    <p:extLst>
      <p:ext uri="{BB962C8B-B14F-4D97-AF65-F5344CB8AC3E}">
        <p14:creationId xmlns:p14="http://schemas.microsoft.com/office/powerpoint/2010/main" val="1398698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63</a:t>
            </a:fld>
            <a:endParaRPr lang="en-US"/>
          </a:p>
        </p:txBody>
      </p:sp>
    </p:spTree>
    <p:extLst>
      <p:ext uri="{BB962C8B-B14F-4D97-AF65-F5344CB8AC3E}">
        <p14:creationId xmlns:p14="http://schemas.microsoft.com/office/powerpoint/2010/main" val="37069008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64</a:t>
            </a:fld>
            <a:endParaRPr lang="en-US"/>
          </a:p>
        </p:txBody>
      </p:sp>
    </p:spTree>
    <p:extLst>
      <p:ext uri="{BB962C8B-B14F-4D97-AF65-F5344CB8AC3E}">
        <p14:creationId xmlns:p14="http://schemas.microsoft.com/office/powerpoint/2010/main" val="3506997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65</a:t>
            </a:fld>
            <a:endParaRPr lang="en-US"/>
          </a:p>
        </p:txBody>
      </p:sp>
    </p:spTree>
    <p:extLst>
      <p:ext uri="{BB962C8B-B14F-4D97-AF65-F5344CB8AC3E}">
        <p14:creationId xmlns:p14="http://schemas.microsoft.com/office/powerpoint/2010/main" val="537793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66</a:t>
            </a:fld>
            <a:endParaRPr lang="en-US"/>
          </a:p>
        </p:txBody>
      </p:sp>
    </p:spTree>
    <p:extLst>
      <p:ext uri="{BB962C8B-B14F-4D97-AF65-F5344CB8AC3E}">
        <p14:creationId xmlns:p14="http://schemas.microsoft.com/office/powerpoint/2010/main" val="36937839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67</a:t>
            </a:fld>
            <a:endParaRPr lang="en-US"/>
          </a:p>
        </p:txBody>
      </p:sp>
    </p:spTree>
    <p:extLst>
      <p:ext uri="{BB962C8B-B14F-4D97-AF65-F5344CB8AC3E}">
        <p14:creationId xmlns:p14="http://schemas.microsoft.com/office/powerpoint/2010/main" val="3692614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68</a:t>
            </a:fld>
            <a:endParaRPr lang="en-US"/>
          </a:p>
        </p:txBody>
      </p:sp>
    </p:spTree>
    <p:extLst>
      <p:ext uri="{BB962C8B-B14F-4D97-AF65-F5344CB8AC3E}">
        <p14:creationId xmlns:p14="http://schemas.microsoft.com/office/powerpoint/2010/main" val="2283784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69</a:t>
            </a:fld>
            <a:endParaRPr lang="en-US"/>
          </a:p>
        </p:txBody>
      </p:sp>
    </p:spTree>
    <p:extLst>
      <p:ext uri="{BB962C8B-B14F-4D97-AF65-F5344CB8AC3E}">
        <p14:creationId xmlns:p14="http://schemas.microsoft.com/office/powerpoint/2010/main" val="726746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70</a:t>
            </a:fld>
            <a:endParaRPr lang="en-US"/>
          </a:p>
        </p:txBody>
      </p:sp>
    </p:spTree>
    <p:extLst>
      <p:ext uri="{BB962C8B-B14F-4D97-AF65-F5344CB8AC3E}">
        <p14:creationId xmlns:p14="http://schemas.microsoft.com/office/powerpoint/2010/main" val="2104932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71</a:t>
            </a:fld>
            <a:endParaRPr lang="en-US"/>
          </a:p>
        </p:txBody>
      </p:sp>
    </p:spTree>
    <p:extLst>
      <p:ext uri="{BB962C8B-B14F-4D97-AF65-F5344CB8AC3E}">
        <p14:creationId xmlns:p14="http://schemas.microsoft.com/office/powerpoint/2010/main" val="4135420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72</a:t>
            </a:fld>
            <a:endParaRPr lang="en-US"/>
          </a:p>
        </p:txBody>
      </p:sp>
    </p:spTree>
    <p:extLst>
      <p:ext uri="{BB962C8B-B14F-4D97-AF65-F5344CB8AC3E}">
        <p14:creationId xmlns:p14="http://schemas.microsoft.com/office/powerpoint/2010/main" val="585122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J-Web hace que la implementación inicial sea muy fácil. No se necesita ningún software de cliente aparte de un navegador web estándar. Después de la configuración inicial, puede volver a J-Web para la supervisión y el mantenimiento del sistema. La interfaz J-Web proporciona varias pestañas para este propósito.</a:t>
            </a:r>
          </a:p>
          <a:p>
            <a:endParaRPr lang="es-ES" dirty="0">
              <a:cs typeface="Calibri"/>
            </a:endParaRPr>
          </a:p>
          <a:p>
            <a:r>
              <a:rPr lang="es-ES" dirty="0">
                <a:cs typeface="Calibri"/>
              </a:rPr>
              <a:t>La pestaña J-Web </a:t>
            </a:r>
            <a:r>
              <a:rPr lang="es-ES" b="1" dirty="0" err="1">
                <a:cs typeface="Calibri"/>
              </a:rPr>
              <a:t>Dashboard</a:t>
            </a:r>
            <a:r>
              <a:rPr lang="es-ES" dirty="0">
                <a:cs typeface="Calibri"/>
              </a:rPr>
              <a:t> proporciona un vistazo rápido al estado del sistema y los puertos. alarmas, información de eventos de seguridad (en dispositivos SRX) e información de utilización.</a:t>
            </a:r>
          </a:p>
          <a:p>
            <a:endParaRPr lang="es-ES" dirty="0">
              <a:cs typeface="Calibri"/>
            </a:endParaRPr>
          </a:p>
          <a:p>
            <a:r>
              <a:rPr lang="es-ES" dirty="0">
                <a:cs typeface="Calibri"/>
              </a:rPr>
              <a:t>La pestaña </a:t>
            </a:r>
            <a:r>
              <a:rPr lang="es-ES" b="1" dirty="0">
                <a:cs typeface="Calibri"/>
              </a:rPr>
              <a:t>Configure</a:t>
            </a:r>
            <a:r>
              <a:rPr lang="es-ES" dirty="0">
                <a:cs typeface="Calibri"/>
              </a:rPr>
              <a:t> le permite configurar el sistema con un clic o mediante una edición directa de la configuración en formato de texto. La ayuda está disponible haciendo clic en el signo de interrogación junto a las diversas opciones de configuración.</a:t>
            </a:r>
          </a:p>
          <a:p>
            <a:endParaRPr lang="es-ES" dirty="0">
              <a:cs typeface="Calibri"/>
            </a:endParaRPr>
          </a:p>
          <a:p>
            <a:r>
              <a:rPr lang="es-ES" dirty="0">
                <a:cs typeface="Calibri"/>
              </a:rPr>
              <a:t>La pestaña </a:t>
            </a:r>
            <a:r>
              <a:rPr lang="es-ES" b="1" dirty="0">
                <a:cs typeface="Calibri"/>
              </a:rPr>
              <a:t>Supervisar</a:t>
            </a:r>
            <a:r>
              <a:rPr lang="es-ES" dirty="0">
                <a:cs typeface="Calibri"/>
              </a:rPr>
              <a:t> le permite ver los resultados de los cambios de configuración, como las entradas de la tabla de enrutamiento. Puede ver la mayoría de los detalles relacionados con los comandos show de </a:t>
            </a:r>
            <a:r>
              <a:rPr lang="es-ES" dirty="0" err="1">
                <a:cs typeface="Calibri"/>
              </a:rPr>
              <a:t>cu</a:t>
            </a:r>
            <a:r>
              <a:rPr lang="es-ES" dirty="0">
                <a:cs typeface="Calibri"/>
              </a:rPr>
              <a:t> en J-Web utilizando un enfoque de apuntar y hacer clic.</a:t>
            </a:r>
          </a:p>
          <a:p>
            <a:endParaRPr lang="es-ES" dirty="0">
              <a:cs typeface="Calibri"/>
            </a:endParaRPr>
          </a:p>
          <a:p>
            <a:r>
              <a:rPr lang="es-ES" dirty="0">
                <a:cs typeface="Calibri"/>
              </a:rPr>
              <a:t>La interfaz J-Web brinda acceso a las funciones proporcionadas por los comandos del </a:t>
            </a:r>
            <a:r>
              <a:rPr lang="es-ES" b="1" dirty="0">
                <a:cs typeface="Calibri"/>
              </a:rPr>
              <a:t>monitor</a:t>
            </a:r>
            <a:r>
              <a:rPr lang="es-ES" dirty="0">
                <a:cs typeface="Calibri"/>
              </a:rPr>
              <a:t> en la CLI. También convierte la salida en formatos gráficos convenientes. </a:t>
            </a:r>
          </a:p>
          <a:p>
            <a:endParaRPr lang="es-ES" dirty="0">
              <a:cs typeface="Calibri"/>
            </a:endParaRPr>
          </a:p>
          <a:p>
            <a:r>
              <a:rPr lang="es-ES" dirty="0">
                <a:cs typeface="Calibri"/>
              </a:rPr>
              <a:t>La pestaña </a:t>
            </a:r>
            <a:r>
              <a:rPr lang="es-ES" b="1" dirty="0" err="1">
                <a:cs typeface="Calibri"/>
              </a:rPr>
              <a:t>Reports</a:t>
            </a:r>
            <a:r>
              <a:rPr lang="es-ES" dirty="0">
                <a:cs typeface="Calibri"/>
              </a:rPr>
              <a:t> le permite generar informes a pedido y verlos en formato HTML.</a:t>
            </a:r>
          </a:p>
          <a:p>
            <a:endParaRPr lang="es-ES" dirty="0">
              <a:cs typeface="Calibri"/>
            </a:endParaRPr>
          </a:p>
          <a:p>
            <a:r>
              <a:rPr lang="es-ES" dirty="0">
                <a:cs typeface="Calibri"/>
              </a:rPr>
              <a:t>La pestaña </a:t>
            </a:r>
            <a:r>
              <a:rPr lang="es-ES" b="1" dirty="0" err="1">
                <a:cs typeface="Calibri"/>
              </a:rPr>
              <a:t>Administration</a:t>
            </a:r>
            <a:r>
              <a:rPr lang="es-ES" dirty="0">
                <a:cs typeface="Calibri"/>
              </a:rPr>
              <a:t> proporciona herramientas de red comunes, como ping y </a:t>
            </a:r>
            <a:r>
              <a:rPr lang="es-ES" dirty="0" err="1">
                <a:cs typeface="Calibri"/>
              </a:rPr>
              <a:t>traceroute</a:t>
            </a:r>
            <a:r>
              <a:rPr lang="es-ES" dirty="0">
                <a:cs typeface="Calibri"/>
              </a:rPr>
              <a:t> para evaluar rápidamente los problemas de la red. También puede usar la pestaña </a:t>
            </a:r>
            <a:r>
              <a:rPr lang="es-ES" b="1" dirty="0" err="1">
                <a:cs typeface="Calibri"/>
              </a:rPr>
              <a:t>Administration</a:t>
            </a:r>
            <a:r>
              <a:rPr lang="es-ES" dirty="0">
                <a:cs typeface="Calibri"/>
              </a:rPr>
              <a:t> para realizar fácilmente actualizaciones de software y mantenimiento del sistema de archivos.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9</a:t>
            </a:fld>
            <a:endParaRPr lang="es-ES"/>
          </a:p>
        </p:txBody>
      </p:sp>
    </p:spTree>
    <p:extLst>
      <p:ext uri="{BB962C8B-B14F-4D97-AF65-F5344CB8AC3E}">
        <p14:creationId xmlns:p14="http://schemas.microsoft.com/office/powerpoint/2010/main" val="2777661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73</a:t>
            </a:fld>
            <a:endParaRPr lang="en-US"/>
          </a:p>
        </p:txBody>
      </p:sp>
    </p:spTree>
    <p:extLst>
      <p:ext uri="{BB962C8B-B14F-4D97-AF65-F5344CB8AC3E}">
        <p14:creationId xmlns:p14="http://schemas.microsoft.com/office/powerpoint/2010/main" val="1460092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74</a:t>
            </a:fld>
            <a:endParaRPr lang="en-US"/>
          </a:p>
        </p:txBody>
      </p:sp>
    </p:spTree>
    <p:extLst>
      <p:ext uri="{BB962C8B-B14F-4D97-AF65-F5344CB8AC3E}">
        <p14:creationId xmlns:p14="http://schemas.microsoft.com/office/powerpoint/2010/main" val="12395640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75</a:t>
            </a:fld>
            <a:endParaRPr lang="en-US"/>
          </a:p>
        </p:txBody>
      </p:sp>
    </p:spTree>
    <p:extLst>
      <p:ext uri="{BB962C8B-B14F-4D97-AF65-F5344CB8AC3E}">
        <p14:creationId xmlns:p14="http://schemas.microsoft.com/office/powerpoint/2010/main" val="2425158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76</a:t>
            </a:fld>
            <a:endParaRPr lang="en-US"/>
          </a:p>
        </p:txBody>
      </p:sp>
    </p:spTree>
    <p:extLst>
      <p:ext uri="{BB962C8B-B14F-4D97-AF65-F5344CB8AC3E}">
        <p14:creationId xmlns:p14="http://schemas.microsoft.com/office/powerpoint/2010/main" val="1228021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77</a:t>
            </a:fld>
            <a:endParaRPr lang="en-US"/>
          </a:p>
        </p:txBody>
      </p:sp>
    </p:spTree>
    <p:extLst>
      <p:ext uri="{BB962C8B-B14F-4D97-AF65-F5344CB8AC3E}">
        <p14:creationId xmlns:p14="http://schemas.microsoft.com/office/powerpoint/2010/main" val="3849762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78</a:t>
            </a:fld>
            <a:endParaRPr lang="en-US"/>
          </a:p>
        </p:txBody>
      </p:sp>
    </p:spTree>
    <p:extLst>
      <p:ext uri="{BB962C8B-B14F-4D97-AF65-F5344CB8AC3E}">
        <p14:creationId xmlns:p14="http://schemas.microsoft.com/office/powerpoint/2010/main" val="19235937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79</a:t>
            </a:fld>
            <a:endParaRPr lang="en-US"/>
          </a:p>
        </p:txBody>
      </p:sp>
    </p:spTree>
    <p:extLst>
      <p:ext uri="{BB962C8B-B14F-4D97-AF65-F5344CB8AC3E}">
        <p14:creationId xmlns:p14="http://schemas.microsoft.com/office/powerpoint/2010/main" val="37731276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80</a:t>
            </a:fld>
            <a:endParaRPr lang="en-US"/>
          </a:p>
        </p:txBody>
      </p:sp>
    </p:spTree>
    <p:extLst>
      <p:ext uri="{BB962C8B-B14F-4D97-AF65-F5344CB8AC3E}">
        <p14:creationId xmlns:p14="http://schemas.microsoft.com/office/powerpoint/2010/main" val="6487648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81</a:t>
            </a:fld>
            <a:endParaRPr lang="en-US"/>
          </a:p>
        </p:txBody>
      </p:sp>
    </p:spTree>
    <p:extLst>
      <p:ext uri="{BB962C8B-B14F-4D97-AF65-F5344CB8AC3E}">
        <p14:creationId xmlns:p14="http://schemas.microsoft.com/office/powerpoint/2010/main" val="13596573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destaca el uso de las opciones de configuración principal y preferida.</a:t>
            </a:r>
          </a:p>
          <a:p>
            <a:endParaRPr lang="es-ES" dirty="0"/>
          </a:p>
          <a:p>
            <a:r>
              <a:rPr lang="es-ES" dirty="0"/>
              <a:t>La opción preferida se usa cuando tiene varias direcciones IP que pertenecen a la misma subred en la misma interfaz. Esta opción le permite seleccionar qué dirección se usará como dirección de origen para los paquetes enviados por el sistema local a los hosts en la subred conectada directamente. De forma predeterminada, se elige la dirección local numéricamente más baja.</a:t>
            </a:r>
          </a:p>
          <a:p>
            <a:endParaRPr lang="es-ES" dirty="0"/>
          </a:p>
          <a:p>
            <a:r>
              <a:rPr lang="es-ES" dirty="0"/>
              <a:t>En el ejemplo, el comportamiento predeterminado se anuló con la opción preferida para hacer que 172.19.102.2/24 sea la dirección preferida.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82</a:t>
            </a:fld>
            <a:endParaRPr lang="en-US"/>
          </a:p>
        </p:txBody>
      </p:sp>
    </p:spTree>
    <p:extLst>
      <p:ext uri="{BB962C8B-B14F-4D97-AF65-F5344CB8AC3E}">
        <p14:creationId xmlns:p14="http://schemas.microsoft.com/office/powerpoint/2010/main" val="62183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Iniciar sesión en J-Web es sencillo. La interfaz J-Web requiere un inicio de sesión válido, J-Web utiliza los mismos métodos de autenticación que la CLI.</a:t>
            </a:r>
          </a:p>
          <a:p>
            <a:endParaRPr lang="es-ES" dirty="0">
              <a:cs typeface="Calibri"/>
            </a:endParaRPr>
          </a:p>
          <a:p>
            <a:r>
              <a:rPr lang="es-ES" dirty="0">
                <a:cs typeface="Calibri"/>
              </a:rPr>
              <a:t>Si desea acceso remoto para usar J-Web, debe habilitar el servicio HTTP o HTTPS en el nivel de jerarquía [</a:t>
            </a:r>
            <a:r>
              <a:rPr lang="es-ES" dirty="0" err="1">
                <a:cs typeface="Calibri"/>
              </a:rPr>
              <a:t>edit</a:t>
            </a:r>
            <a:r>
              <a:rPr lang="es-ES" dirty="0">
                <a:cs typeface="Calibri"/>
              </a:rPr>
              <a:t> </a:t>
            </a:r>
            <a:r>
              <a:rPr lang="es-ES" dirty="0" err="1">
                <a:cs typeface="Calibri"/>
              </a:rPr>
              <a:t>system</a:t>
            </a:r>
            <a:r>
              <a:rPr lang="es-ES" dirty="0">
                <a:cs typeface="Calibri"/>
              </a:rPr>
              <a:t> </a:t>
            </a:r>
            <a:r>
              <a:rPr lang="es-ES" dirty="0" err="1">
                <a:cs typeface="Calibri"/>
              </a:rPr>
              <a:t>services</a:t>
            </a:r>
            <a:r>
              <a:rPr lang="es-ES" dirty="0">
                <a:cs typeface="Calibri"/>
              </a:rPr>
              <a:t>], como se muestra en el ejemplo.</a:t>
            </a:r>
          </a:p>
          <a:p>
            <a:endParaRPr lang="es-ES" dirty="0">
              <a:cs typeface="Calibri"/>
            </a:endParaRPr>
          </a:p>
          <a:p>
            <a:r>
              <a:rPr lang="es-ES" dirty="0">
                <a:cs typeface="Calibri"/>
              </a:rPr>
              <a:t>Dado que HTTPS es el protocolo recomendado para el acceso a J-Web, tenga en cuenta que para configurar HTTPS, debe especificar cómo se obtiene el certificado. La forma más sencilla es usar un certificado generado por el sistema, como se muestra en el ejemplo.</a:t>
            </a:r>
          </a:p>
          <a:p>
            <a:endParaRPr lang="es-ES" dirty="0">
              <a:cs typeface="Calibri"/>
            </a:endParaRPr>
          </a:p>
          <a:p>
            <a:r>
              <a:rPr lang="es-ES" dirty="0">
                <a:cs typeface="Calibri"/>
              </a:rPr>
              <a:t>Juniper Networks recomienda usar HTTPS para la administración web en cualquier WAN donde esté permitido.</a:t>
            </a:r>
          </a:p>
          <a:p>
            <a:endParaRPr lang="es-ES" dirty="0">
              <a:cs typeface="Calibri"/>
            </a:endParaRPr>
          </a:p>
          <a:p>
            <a:r>
              <a:rPr lang="es-ES" dirty="0">
                <a:cs typeface="Calibri"/>
              </a:rPr>
              <a:t>Tenga en cuenta que J-Web no viene preinstalado en plataformas selectas de Junos: sin embargo. J-Web viene preinstalado en las plataformas SRX y </a:t>
            </a:r>
            <a:r>
              <a:rPr lang="es-ES" dirty="0" err="1">
                <a:cs typeface="Calibri"/>
              </a:rPr>
              <a:t>vSRX</a:t>
            </a:r>
            <a:r>
              <a:rPr lang="es-ES" dirty="0">
                <a:cs typeface="Calibri"/>
              </a:rPr>
              <a:t>. Para obtener más información sobre la instalación del paquete J-Web en dispositivos Juniper, consulte el sitio web de Juniper.</a:t>
            </a:r>
          </a:p>
          <a:p>
            <a:endParaRPr lang="en-US" dirty="0">
              <a:cs typeface="Calibri"/>
            </a:endParaRPr>
          </a:p>
          <a:p>
            <a:r>
              <a:rPr lang="es-ES" dirty="0">
                <a:cs typeface="Calibri"/>
              </a:rPr>
              <a:t>Una vez que configura un dispositivo que ejecuta Junos OS para el acceso, puede iniciar sesión con su navegador web, si configuró el sistema para usar un mecanismo de autenticación externo, como un sensor RADIUS. J-Web también utilizará ese mecanismo para la autenticación. De lo contrario, utiliza el nombre de usuario y la contraseña configurados en el sistema local.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10</a:t>
            </a:fld>
            <a:endParaRPr lang="es-ES"/>
          </a:p>
        </p:txBody>
      </p:sp>
    </p:spTree>
    <p:extLst>
      <p:ext uri="{BB962C8B-B14F-4D97-AF65-F5344CB8AC3E}">
        <p14:creationId xmlns:p14="http://schemas.microsoft.com/office/powerpoint/2010/main" val="2510277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83</a:t>
            </a:fld>
            <a:endParaRPr lang="en-US"/>
          </a:p>
        </p:txBody>
      </p:sp>
    </p:spTree>
    <p:extLst>
      <p:ext uri="{BB962C8B-B14F-4D97-AF65-F5344CB8AC3E}">
        <p14:creationId xmlns:p14="http://schemas.microsoft.com/office/powerpoint/2010/main" val="38070720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84</a:t>
            </a:fld>
            <a:endParaRPr lang="en-US"/>
          </a:p>
        </p:txBody>
      </p:sp>
    </p:spTree>
    <p:extLst>
      <p:ext uri="{BB962C8B-B14F-4D97-AF65-F5344CB8AC3E}">
        <p14:creationId xmlns:p14="http://schemas.microsoft.com/office/powerpoint/2010/main" val="2071673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85</a:t>
            </a:fld>
            <a:endParaRPr lang="en-US"/>
          </a:p>
        </p:txBody>
      </p:sp>
    </p:spTree>
    <p:extLst>
      <p:ext uri="{BB962C8B-B14F-4D97-AF65-F5344CB8AC3E}">
        <p14:creationId xmlns:p14="http://schemas.microsoft.com/office/powerpoint/2010/main" val="11832876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Bienvenido al módulo Configuración secundaria del sistema, que explica los métodos de autenticación y configuración del usuario. El módulo también explica cómo configurar y analizar el registro y seguimiento del sistema. Además, demuestra cómo monitorear y configurar Network Time </a:t>
            </a:r>
            <a:r>
              <a:rPr lang="es-ES" dirty="0" err="1"/>
              <a:t>Protocol</a:t>
            </a:r>
            <a:r>
              <a:rPr lang="es-ES" dirty="0"/>
              <a:t> (NTP) y SNMP, y archivar configuraciones.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86</a:t>
            </a:fld>
            <a:endParaRPr lang="en-US"/>
          </a:p>
        </p:txBody>
      </p:sp>
    </p:spTree>
    <p:extLst>
      <p:ext uri="{BB962C8B-B14F-4D97-AF65-F5344CB8AC3E}">
        <p14:creationId xmlns:p14="http://schemas.microsoft.com/office/powerpoint/2010/main" val="4570415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métodos de autenticación de Junos OS ayudan a asignar permisos de acceso a los dispositivos Junos y especifican qué usuarios pueden o no acceder al dispositivo bajo ciertas condiciones.</a:t>
            </a:r>
          </a:p>
          <a:p>
            <a:endParaRPr lang="es-ES" dirty="0"/>
          </a:p>
          <a:p>
            <a:r>
              <a:rPr lang="es-ES" dirty="0"/>
              <a:t>Las configuraciones del sistema secundario lo ayudan a monitorear los dispositivos de red Junos e identificar las interrupciones de la red y las fallas del protocolo con la ayuda del registro del sistema y los mensajes SNMP.</a:t>
            </a:r>
          </a:p>
          <a:p>
            <a:endParaRPr lang="es-ES" dirty="0"/>
          </a:p>
          <a:p>
            <a:r>
              <a:rPr lang="es-ES" dirty="0"/>
              <a:t>Al final de este módulo, podrá:</a:t>
            </a:r>
          </a:p>
          <a:p>
            <a:endParaRPr lang="es-ES" dirty="0"/>
          </a:p>
          <a:p>
            <a:pPr marL="171450" indent="-171450">
              <a:buFont typeface="Arial" panose="020B0604020202020204" pitchFamily="34" charset="0"/>
              <a:buChar char="•"/>
            </a:pPr>
            <a:r>
              <a:rPr lang="es-ES" dirty="0"/>
              <a:t>Configurar la autenticación de usuario</a:t>
            </a:r>
          </a:p>
          <a:p>
            <a:pPr marL="171450" indent="-171450">
              <a:buFont typeface="Arial" panose="020B0604020202020204" pitchFamily="34" charset="0"/>
              <a:buChar char="•"/>
            </a:pPr>
            <a:r>
              <a:rPr lang="es-ES" dirty="0"/>
              <a:t>Configurar y analizar el registro y seguimiento del sistema</a:t>
            </a:r>
          </a:p>
          <a:p>
            <a:pPr marL="171450" indent="-171450">
              <a:buFont typeface="Arial" panose="020B0604020202020204" pitchFamily="34" charset="0"/>
              <a:buChar char="•"/>
            </a:pPr>
            <a:r>
              <a:rPr lang="es-ES" dirty="0"/>
              <a:t>Configurar y monitorear la configuración NTP</a:t>
            </a:r>
          </a:p>
          <a:p>
            <a:pPr marL="171450" indent="-171450">
              <a:buFont typeface="Arial" panose="020B0604020202020204" pitchFamily="34" charset="0"/>
              <a:buChar char="•"/>
            </a:pPr>
            <a:r>
              <a:rPr lang="es-ES" dirty="0"/>
              <a:t>Archivar configuraciones en dispositivos remotos</a:t>
            </a:r>
          </a:p>
          <a:p>
            <a:pPr marL="171450" indent="-171450">
              <a:buFont typeface="Arial" panose="020B0604020202020204" pitchFamily="34" charset="0"/>
              <a:buChar char="•"/>
            </a:pPr>
            <a:r>
              <a:rPr lang="es-ES" dirty="0"/>
              <a:t>Configurar y monitorear SNMP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87</a:t>
            </a:fld>
            <a:endParaRPr lang="en-US"/>
          </a:p>
        </p:txBody>
      </p:sp>
    </p:spTree>
    <p:extLst>
      <p:ext uri="{BB962C8B-B14F-4D97-AF65-F5344CB8AC3E}">
        <p14:creationId xmlns:p14="http://schemas.microsoft.com/office/powerpoint/2010/main" val="34962973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configurar los dispositivos que ejecutan Junos OS para que sean clientes RADIUS y TACACS+, y puede priorizar el orden en que el software prueba uno o más de los tres métodos de autenticación diferentes.</a:t>
            </a:r>
          </a:p>
          <a:p>
            <a:endParaRPr lang="es-ES" dirty="0"/>
          </a:p>
          <a:p>
            <a:r>
              <a:rPr lang="es-ES" dirty="0"/>
              <a:t>Para cada intento de inicio de sesión, Junos OS prueba los métodos de autenticación en orden, hasta que se acepta la contraseña. Se consulta el siguiente método en el orden de autenticación si el método de autenticación anterior no respondió o si el método rechazó el intento de inicio de sesión. Si no se recibe ninguna respuesta (aceptar o rechazar) de ninguno de los métodos de autenticación enumerados, Junos OS consulta la autenticación local como último recurso.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91</a:t>
            </a:fld>
            <a:endParaRPr lang="en-US"/>
          </a:p>
        </p:txBody>
      </p:sp>
    </p:spTree>
    <p:extLst>
      <p:ext uri="{BB962C8B-B14F-4D97-AF65-F5344CB8AC3E}">
        <p14:creationId xmlns:p14="http://schemas.microsoft.com/office/powerpoint/2010/main" val="35862803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Cada instrucción de comando o configuración está sujeta a autorización. Junos OS aplica la autorización a todos los usuarios que no son </a:t>
            </a:r>
            <a:r>
              <a:rPr lang="es-ES" dirty="0" err="1"/>
              <a:t>root</a:t>
            </a:r>
            <a:r>
              <a:rPr lang="es-ES" dirty="0"/>
              <a:t> y esta función no se puede deshabilitar.</a:t>
            </a:r>
          </a:p>
          <a:p>
            <a:r>
              <a:rPr lang="es-ES" dirty="0"/>
              <a:t>La autorización se aplica tanto a la interfaz J-Web como a la CLI. Una jerarquía configurada de componentes de autorización, como se muestra en la figura, define si un comando está autorizado.</a:t>
            </a:r>
          </a:p>
          <a:p>
            <a:endParaRPr lang="es-ES" dirty="0"/>
          </a:p>
          <a:p>
            <a:r>
              <a:rPr lang="es-ES" dirty="0"/>
              <a:t>Los diferentes componentes de la autorización son:</a:t>
            </a:r>
          </a:p>
          <a:p>
            <a:r>
              <a:rPr lang="es-ES" dirty="0"/>
              <a:t>- Usuarios</a:t>
            </a:r>
          </a:p>
          <a:p>
            <a:r>
              <a:rPr lang="es-ES" dirty="0"/>
              <a:t>- Clase</a:t>
            </a:r>
          </a:p>
          <a:p>
            <a:r>
              <a:rPr lang="es-ES" dirty="0"/>
              <a:t>- Permisos. y</a:t>
            </a:r>
          </a:p>
          <a:p>
            <a:r>
              <a:rPr lang="es-ES" dirty="0"/>
              <a:t>- Permitir y denegar anulaciones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100</a:t>
            </a:fld>
            <a:endParaRPr lang="en-US"/>
          </a:p>
        </p:txBody>
      </p:sp>
    </p:spTree>
    <p:extLst>
      <p:ext uri="{BB962C8B-B14F-4D97-AF65-F5344CB8AC3E}">
        <p14:creationId xmlns:p14="http://schemas.microsoft.com/office/powerpoint/2010/main" val="7546245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Considere el ejemplo de configuración de autorización que se muestra en la pantalla. Este ejemplo muestra cómo se configuran los distintos componentes de autorización:</a:t>
            </a:r>
          </a:p>
          <a:p>
            <a:endParaRPr lang="es-ES" dirty="0"/>
          </a:p>
          <a:p>
            <a:r>
              <a:rPr lang="es-ES" dirty="0"/>
              <a:t>- El usuario </a:t>
            </a:r>
            <a:r>
              <a:rPr lang="es-ES" dirty="0" err="1"/>
              <a:t>nancy</a:t>
            </a:r>
            <a:r>
              <a:rPr lang="es-ES" dirty="0"/>
              <a:t> es miembro de la clase </a:t>
            </a:r>
            <a:r>
              <a:rPr lang="es-ES" dirty="0" err="1"/>
              <a:t>noc</a:t>
            </a:r>
            <a:r>
              <a:rPr lang="es-ES" dirty="0"/>
              <a:t>—</a:t>
            </a:r>
            <a:r>
              <a:rPr lang="es-ES" dirty="0" err="1"/>
              <a:t>admin</a:t>
            </a:r>
            <a:endParaRPr lang="es-ES" dirty="0"/>
          </a:p>
          <a:p>
            <a:r>
              <a:rPr lang="es-ES" dirty="0"/>
              <a:t>- La clase </a:t>
            </a:r>
            <a:r>
              <a:rPr lang="es-ES" dirty="0" err="1"/>
              <a:t>noc-admin</a:t>
            </a:r>
            <a:r>
              <a:rPr lang="es-ES" dirty="0"/>
              <a:t> tiene los permisos de </a:t>
            </a:r>
            <a:r>
              <a:rPr lang="es-ES" dirty="0" err="1"/>
              <a:t>clear</a:t>
            </a:r>
            <a:r>
              <a:rPr lang="es-ES" dirty="0"/>
              <a:t>, </a:t>
            </a:r>
            <a:r>
              <a:rPr lang="es-ES" dirty="0" err="1"/>
              <a:t>network</a:t>
            </a:r>
            <a:r>
              <a:rPr lang="es-ES" dirty="0"/>
              <a:t>, </a:t>
            </a:r>
            <a:r>
              <a:rPr lang="es-ES" dirty="0" err="1"/>
              <a:t>reset</a:t>
            </a:r>
            <a:r>
              <a:rPr lang="es-ES" dirty="0"/>
              <a:t> y </a:t>
            </a:r>
            <a:r>
              <a:rPr lang="es-ES" dirty="0" err="1"/>
              <a:t>view</a:t>
            </a:r>
            <a:endParaRPr lang="es-ES" dirty="0"/>
          </a:p>
          <a:p>
            <a:r>
              <a:rPr lang="es-ES" dirty="0"/>
              <a:t>- La clase </a:t>
            </a:r>
            <a:r>
              <a:rPr lang="es-ES" dirty="0" err="1"/>
              <a:t>noc</a:t>
            </a:r>
            <a:r>
              <a:rPr lang="es-ES" dirty="0"/>
              <a:t>—</a:t>
            </a:r>
            <a:r>
              <a:rPr lang="es-ES" dirty="0" err="1"/>
              <a:t>admin</a:t>
            </a:r>
            <a:r>
              <a:rPr lang="es-ES" dirty="0"/>
              <a:t> puede ingresar al modo de configuración usando el comando configure private y puede alterar los parámetros de configuración en los niveles de jerarquía [</a:t>
            </a:r>
            <a:r>
              <a:rPr lang="es-ES" dirty="0" err="1"/>
              <a:t>edit</a:t>
            </a:r>
            <a:r>
              <a:rPr lang="es-ES" dirty="0"/>
              <a:t> interfaces] y [</a:t>
            </a:r>
            <a:r>
              <a:rPr lang="es-ES" dirty="0" err="1"/>
              <a:t>edit</a:t>
            </a:r>
            <a:r>
              <a:rPr lang="es-ES" dirty="0"/>
              <a:t> firewall].</a:t>
            </a:r>
          </a:p>
          <a:p>
            <a:r>
              <a:rPr lang="es-ES" dirty="0"/>
              <a:t>- A la clase nos-</a:t>
            </a:r>
            <a:r>
              <a:rPr lang="es-ES" dirty="0" err="1"/>
              <a:t>admin</a:t>
            </a:r>
            <a:r>
              <a:rPr lang="es-ES" dirty="0"/>
              <a:t> se le niega la capacidad de manipular archivos usando el comando de archivo del modo operativo y se excluye específicamente de navegar o ver los detalles de configuración en el nivel de jerarquía [</a:t>
            </a:r>
            <a:r>
              <a:rPr lang="es-ES" dirty="0" err="1"/>
              <a:t>edit</a:t>
            </a:r>
            <a:r>
              <a:rPr lang="es-ES" dirty="0"/>
              <a:t> </a:t>
            </a:r>
            <a:r>
              <a:rPr lang="es-ES" dirty="0" err="1"/>
              <a:t>groups</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104</a:t>
            </a:fld>
            <a:endParaRPr lang="en-US"/>
          </a:p>
        </p:txBody>
      </p:sp>
    </p:spTree>
    <p:extLst>
      <p:ext uri="{BB962C8B-B14F-4D97-AF65-F5344CB8AC3E}">
        <p14:creationId xmlns:p14="http://schemas.microsoft.com/office/powerpoint/2010/main" val="34789778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Rastreo es el término de Junos para lo que otros proveedores a veces llaman depuración. En la mayoría de los casos, cuando habilita el trace [a través de la configuración], se crea un archivo de trace que se utiliza para almacenar información de protocolo decodificada recibida o enviada por el motor de enrutamiento (RE).</a:t>
            </a:r>
          </a:p>
          <a:p>
            <a:endParaRPr lang="es-ES" dirty="0"/>
          </a:p>
          <a:p>
            <a:r>
              <a:rPr lang="es-ES" dirty="0"/>
              <a:t>Junos OS envía los resultados del </a:t>
            </a:r>
            <a:r>
              <a:rPr lang="es-ES" dirty="0" err="1"/>
              <a:t>tracing</a:t>
            </a:r>
            <a:r>
              <a:rPr lang="es-ES" dirty="0"/>
              <a:t> a un archivo específico almacenado en el directorio /</a:t>
            </a:r>
            <a:r>
              <a:rPr lang="es-ES" dirty="0" err="1"/>
              <a:t>var</a:t>
            </a:r>
            <a:r>
              <a:rPr lang="es-ES" dirty="0"/>
              <a:t>/log o a un servidor </a:t>
            </a:r>
            <a:r>
              <a:rPr lang="es-ES" dirty="0" err="1"/>
              <a:t>syslog</a:t>
            </a:r>
            <a:r>
              <a:rPr lang="es-ES" dirty="0"/>
              <a:t> remoto.</a:t>
            </a:r>
          </a:p>
          <a:p>
            <a:endParaRPr lang="es-ES" dirty="0"/>
          </a:p>
          <a:p>
            <a:r>
              <a:rPr lang="es-ES" dirty="0"/>
              <a:t>Para habilitar el </a:t>
            </a:r>
            <a:r>
              <a:rPr lang="es-ES" dirty="0" err="1"/>
              <a:t>logging</a:t>
            </a:r>
            <a:r>
              <a:rPr lang="es-ES" dirty="0"/>
              <a:t> remoto, especifique un servidor </a:t>
            </a:r>
            <a:r>
              <a:rPr lang="es-ES" dirty="0" err="1"/>
              <a:t>syslog</a:t>
            </a:r>
            <a:r>
              <a:rPr lang="es-ES" dirty="0"/>
              <a:t> en el nivel de jerarquía [</a:t>
            </a:r>
            <a:r>
              <a:rPr lang="es-ES" dirty="0" err="1"/>
              <a:t>edit</a:t>
            </a:r>
            <a:r>
              <a:rPr lang="es-ES" dirty="0"/>
              <a:t> </a:t>
            </a:r>
            <a:r>
              <a:rPr lang="es-ES" dirty="0" err="1"/>
              <a:t>system</a:t>
            </a:r>
            <a:r>
              <a:rPr lang="es-ES" dirty="0"/>
              <a:t> </a:t>
            </a:r>
            <a:r>
              <a:rPr lang="es-ES" dirty="0" err="1"/>
              <a:t>tracing</a:t>
            </a:r>
            <a:r>
              <a:rPr lang="es-ES" dirty="0"/>
              <a:t>].</a:t>
            </a:r>
          </a:p>
          <a:p>
            <a:endParaRPr lang="es-ES" dirty="0"/>
          </a:p>
          <a:p>
            <a:r>
              <a:rPr lang="es-ES" dirty="0"/>
              <a:t>Es posible que vea una advertencia cuando utilice la opción de servidor </a:t>
            </a:r>
            <a:r>
              <a:rPr lang="es-ES" dirty="0" err="1"/>
              <a:t>syslog</a:t>
            </a:r>
            <a:r>
              <a:rPr lang="es-ES" dirty="0"/>
              <a:t> remoto. Si el servidor </a:t>
            </a:r>
            <a:r>
              <a:rPr lang="es-ES" dirty="0" err="1"/>
              <a:t>syslog</a:t>
            </a:r>
            <a:r>
              <a:rPr lang="es-ES" dirty="0"/>
              <a:t> está configurado correctamente y ha verificado que los registros se están recibiendo en el servidor, puede ignorar la advertencia sin problemas.</a:t>
            </a:r>
          </a:p>
          <a:p>
            <a:endParaRPr lang="es-ES" dirty="0"/>
          </a:p>
          <a:p>
            <a:r>
              <a:rPr lang="es-ES" dirty="0"/>
              <a:t>Tenga en cuenta que, debido al diseño de Junos OS, puede habilitar el </a:t>
            </a:r>
            <a:r>
              <a:rPr lang="es-ES" dirty="0" err="1"/>
              <a:t>tracing</a:t>
            </a:r>
            <a:r>
              <a:rPr lang="es-ES" dirty="0"/>
              <a:t> detallado en una red de producción sin afectar significativamente el rendimiento. Aun así, siempre debe recordar desactivar el </a:t>
            </a:r>
            <a:r>
              <a:rPr lang="es-ES" dirty="0" err="1"/>
              <a:t>tracing</a:t>
            </a:r>
            <a:r>
              <a:rPr lang="es-ES" dirty="0"/>
              <a:t> una vez que haya completado la prueba para evitar el consumo innecesario de recursos.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114</a:t>
            </a:fld>
            <a:endParaRPr lang="en-US"/>
          </a:p>
        </p:txBody>
      </p:sp>
    </p:spTree>
    <p:extLst>
      <p:ext uri="{BB962C8B-B14F-4D97-AF65-F5344CB8AC3E}">
        <p14:creationId xmlns:p14="http://schemas.microsoft.com/office/powerpoint/2010/main" val="22336689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banderas identifican qué aspectos del protocolo se rastrean y con qué nivel de detalle. Puede rastrear varias banderas en un solo archivo.</a:t>
            </a:r>
          </a:p>
          <a:p>
            <a:endParaRPr lang="es-ES" dirty="0"/>
          </a:p>
          <a:p>
            <a:r>
              <a:rPr lang="es-ES" dirty="0"/>
              <a:t>También puede usar el parámetro de detalle con un indicador de protocolo dado para la información adicional que a menudo se necesita en escenarios de solución de problemas.</a:t>
            </a:r>
          </a:p>
          <a:p>
            <a:endParaRPr lang="es-ES" dirty="0"/>
          </a:p>
          <a:p>
            <a:r>
              <a:rPr lang="es-ES" dirty="0"/>
              <a:t>Nota: cuando utilice la instrucción </a:t>
            </a:r>
            <a:r>
              <a:rPr lang="es-ES" dirty="0" err="1"/>
              <a:t>traceoptions</a:t>
            </a:r>
            <a:r>
              <a:rPr lang="es-ES" dirty="0"/>
              <a:t>, debe ser selectivo en lo que rastrea, ya que es probable que la selección de la palabra clave </a:t>
            </a:r>
            <a:r>
              <a:rPr lang="es-ES" dirty="0" err="1"/>
              <a:t>all</a:t>
            </a:r>
            <a:r>
              <a:rPr lang="es-ES" dirty="0"/>
              <a:t> proporcione demasiados detalles.</a:t>
            </a:r>
          </a:p>
          <a:p>
            <a:endParaRPr lang="es-ES" dirty="0"/>
          </a:p>
          <a:p>
            <a:r>
              <a:rPr lang="es-ES" dirty="0"/>
              <a:t>De forma predeterminada, la información de marca de tiempo se coloca al comienzo de cada línea de salida de seguimiento. Si no desea tener marcas de tiempo en cada línea, puede usar la opción oculta no-</a:t>
            </a:r>
            <a:r>
              <a:rPr lang="es-ES" dirty="0" err="1"/>
              <a:t>stamp</a:t>
            </a:r>
            <a:r>
              <a:rPr lang="es-ES" dirty="0"/>
              <a:t> en el comando </a:t>
            </a:r>
            <a:r>
              <a:rPr lang="es-ES" dirty="0" err="1"/>
              <a:t>traceoptions</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116</a:t>
            </a:fld>
            <a:endParaRPr lang="en-US"/>
          </a:p>
        </p:txBody>
      </p:sp>
    </p:spTree>
    <p:extLst>
      <p:ext uri="{BB962C8B-B14F-4D97-AF65-F5344CB8AC3E}">
        <p14:creationId xmlns:p14="http://schemas.microsoft.com/office/powerpoint/2010/main" val="3574586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Iniciar sesión en J-Web es sencillo. La interfaz J-Web requiere un inicio de sesión válido, J-Web utiliza los mismos métodos de autenticación que la CLI.</a:t>
            </a:r>
          </a:p>
          <a:p>
            <a:endParaRPr lang="es-ES" dirty="0">
              <a:cs typeface="Calibri"/>
            </a:endParaRPr>
          </a:p>
          <a:p>
            <a:r>
              <a:rPr lang="es-ES" dirty="0">
                <a:cs typeface="Calibri"/>
              </a:rPr>
              <a:t>Si desea acceso remoto para usar J-Web, debe habilitar el servicio HTTP o HTTPS en el nivel de jerarquía [</a:t>
            </a:r>
            <a:r>
              <a:rPr lang="es-ES" dirty="0" err="1">
                <a:cs typeface="Calibri"/>
              </a:rPr>
              <a:t>edit</a:t>
            </a:r>
            <a:r>
              <a:rPr lang="es-ES" dirty="0">
                <a:cs typeface="Calibri"/>
              </a:rPr>
              <a:t> </a:t>
            </a:r>
            <a:r>
              <a:rPr lang="es-ES" dirty="0" err="1">
                <a:cs typeface="Calibri"/>
              </a:rPr>
              <a:t>system</a:t>
            </a:r>
            <a:r>
              <a:rPr lang="es-ES" dirty="0">
                <a:cs typeface="Calibri"/>
              </a:rPr>
              <a:t> </a:t>
            </a:r>
            <a:r>
              <a:rPr lang="es-ES" dirty="0" err="1">
                <a:cs typeface="Calibri"/>
              </a:rPr>
              <a:t>services</a:t>
            </a:r>
            <a:r>
              <a:rPr lang="es-ES" dirty="0">
                <a:cs typeface="Calibri"/>
              </a:rPr>
              <a:t>], como se muestra en el ejemplo.</a:t>
            </a:r>
          </a:p>
          <a:p>
            <a:endParaRPr lang="es-ES" dirty="0">
              <a:cs typeface="Calibri"/>
            </a:endParaRPr>
          </a:p>
          <a:p>
            <a:r>
              <a:rPr lang="es-ES" dirty="0">
                <a:cs typeface="Calibri"/>
              </a:rPr>
              <a:t>Dado que HTTPS es el protocolo recomendado para el acceso a J-Web, tenga en cuenta que para configurar HTTPS, debe especificar cómo se obtiene el certificado. La forma más sencilla es usar un certificado generado por el sistema, como se muestra en el ejemplo.</a:t>
            </a:r>
          </a:p>
          <a:p>
            <a:endParaRPr lang="es-ES" dirty="0">
              <a:cs typeface="Calibri"/>
            </a:endParaRPr>
          </a:p>
          <a:p>
            <a:r>
              <a:rPr lang="es-ES" dirty="0">
                <a:cs typeface="Calibri"/>
              </a:rPr>
              <a:t>Juniper Networks recomienda usar HTTPS para la administración web en cualquier WAN donde esté permitido.</a:t>
            </a:r>
          </a:p>
          <a:p>
            <a:endParaRPr lang="es-ES" dirty="0">
              <a:cs typeface="Calibri"/>
            </a:endParaRPr>
          </a:p>
          <a:p>
            <a:r>
              <a:rPr lang="es-ES" dirty="0">
                <a:cs typeface="Calibri"/>
              </a:rPr>
              <a:t>Tenga en cuenta que J-Web no viene preinstalado en plataformas selectas de Junos: sin embargo. J-Web viene preinstalado en las plataformas SRX y </a:t>
            </a:r>
            <a:r>
              <a:rPr lang="es-ES" dirty="0" err="1">
                <a:cs typeface="Calibri"/>
              </a:rPr>
              <a:t>vSRX</a:t>
            </a:r>
            <a:r>
              <a:rPr lang="es-ES" dirty="0">
                <a:cs typeface="Calibri"/>
              </a:rPr>
              <a:t>. Para obtener más información sobre la instalación del paquete J-Web en dispositivos Juniper, consulte el sitio web de Juniper.</a:t>
            </a:r>
          </a:p>
          <a:p>
            <a:endParaRPr lang="en-US" dirty="0">
              <a:cs typeface="Calibri"/>
            </a:endParaRPr>
          </a:p>
          <a:p>
            <a:r>
              <a:rPr lang="es-ES" dirty="0">
                <a:cs typeface="Calibri"/>
              </a:rPr>
              <a:t>Una vez que configura un dispositivo que ejecuta Junos OS para el acceso, puede iniciar sesión con su navegador web, si configuró el sistema para usar un mecanismo de autenticación externo, como un sensor RADIUS. J-Web también utilizará ese mecanismo para la autenticación. De lo contrario, utiliza el nombre de usuario y la contraseña configurados en el sistema local.</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11</a:t>
            </a:fld>
            <a:endParaRPr lang="es-ES"/>
          </a:p>
        </p:txBody>
      </p:sp>
    </p:spTree>
    <p:extLst>
      <p:ext uri="{BB962C8B-B14F-4D97-AF65-F5344CB8AC3E}">
        <p14:creationId xmlns:p14="http://schemas.microsoft.com/office/powerpoint/2010/main" val="5220396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banderas identifican qué aspectos del protocolo se rastrean y con qué nivel de detalle. Puede rastrear varias banderas en un solo archivo.</a:t>
            </a:r>
          </a:p>
          <a:p>
            <a:endParaRPr lang="es-ES" dirty="0"/>
          </a:p>
          <a:p>
            <a:r>
              <a:rPr lang="es-ES" dirty="0"/>
              <a:t>También puede usar el parámetro de detalle con un indicador de protocolo dado para la información adicional que a menudo se necesita en escenarios de solución de problemas.</a:t>
            </a:r>
          </a:p>
          <a:p>
            <a:endParaRPr lang="es-ES" dirty="0"/>
          </a:p>
          <a:p>
            <a:r>
              <a:rPr lang="es-ES" dirty="0"/>
              <a:t>Nota: cuando utilice la instrucción </a:t>
            </a:r>
            <a:r>
              <a:rPr lang="es-ES" dirty="0" err="1"/>
              <a:t>traceoptions</a:t>
            </a:r>
            <a:r>
              <a:rPr lang="es-ES" dirty="0"/>
              <a:t>, debe ser selectivo en lo que rastrea, ya que es probable que la selección de la palabra clave </a:t>
            </a:r>
            <a:r>
              <a:rPr lang="es-ES" dirty="0" err="1"/>
              <a:t>all</a:t>
            </a:r>
            <a:r>
              <a:rPr lang="es-ES" dirty="0"/>
              <a:t> proporcione demasiados detalles.</a:t>
            </a:r>
          </a:p>
          <a:p>
            <a:endParaRPr lang="es-ES" dirty="0"/>
          </a:p>
          <a:p>
            <a:r>
              <a:rPr lang="es-ES" dirty="0"/>
              <a:t>De forma predeterminada, la información de marca de tiempo se coloca al comienzo de cada línea de salida de seguimiento. Si no desea tener marcas de tiempo en cada línea, puede usar la opción oculta no-</a:t>
            </a:r>
            <a:r>
              <a:rPr lang="es-ES" dirty="0" err="1"/>
              <a:t>stamp</a:t>
            </a:r>
            <a:r>
              <a:rPr lang="es-ES" dirty="0"/>
              <a:t> en el comando </a:t>
            </a:r>
            <a:r>
              <a:rPr lang="es-ES" dirty="0" err="1"/>
              <a:t>traceoptions</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117</a:t>
            </a:fld>
            <a:endParaRPr lang="en-US"/>
          </a:p>
        </p:txBody>
      </p:sp>
    </p:spTree>
    <p:extLst>
      <p:ext uri="{BB962C8B-B14F-4D97-AF65-F5344CB8AC3E}">
        <p14:creationId xmlns:p14="http://schemas.microsoft.com/office/powerpoint/2010/main" val="11842953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opciones de seguimiento también están disponibles en otras jerarquías de configuración.</a:t>
            </a:r>
          </a:p>
          <a:p>
            <a:endParaRPr lang="es-ES" dirty="0"/>
          </a:p>
          <a:p>
            <a:r>
              <a:rPr lang="es-ES" dirty="0"/>
              <a:t>La instrucción </a:t>
            </a:r>
            <a:r>
              <a:rPr lang="es-ES" dirty="0" err="1"/>
              <a:t>traceoptions</a:t>
            </a:r>
            <a:r>
              <a:rPr lang="es-ES" dirty="0"/>
              <a:t> en el nivel de jerarquía [</a:t>
            </a:r>
            <a:r>
              <a:rPr lang="es-ES" dirty="0" err="1"/>
              <a:t>edit</a:t>
            </a:r>
            <a:r>
              <a:rPr lang="es-ES" dirty="0"/>
              <a:t> interfaces interface—</a:t>
            </a:r>
            <a:r>
              <a:rPr lang="es-ES" dirty="0" err="1"/>
              <a:t>name</a:t>
            </a:r>
            <a:r>
              <a:rPr lang="es-ES" dirty="0"/>
              <a:t>] le permite rastrear las operaciones de interfaces individuales. También puede rastrear las operaciones del proceso de interfaz, que es el proceso de control de dispositivos (</a:t>
            </a:r>
            <a:r>
              <a:rPr lang="es-ES" dirty="0" err="1"/>
              <a:t>dcd</a:t>
            </a:r>
            <a:r>
              <a:rPr lang="es-ES" dirty="0"/>
              <a:t>).</a:t>
            </a:r>
          </a:p>
          <a:p>
            <a:endParaRPr lang="es-ES" dirty="0"/>
          </a:p>
          <a:p>
            <a:r>
              <a:rPr lang="es-ES" dirty="0"/>
              <a:t>Nota: Al rastrear una interfaz específica, no se admite la especificación de un archivo de rastreo. El </a:t>
            </a:r>
            <a:r>
              <a:rPr lang="es-ES" dirty="0" err="1"/>
              <a:t>kernel</a:t>
            </a:r>
            <a:r>
              <a:rPr lang="es-ES" dirty="0"/>
              <a:t> de Junos realiza el registro en este caso, por lo que la información de seguimiento se coloca en el archivo de mensajes del sistema. Por el contrario, el seguimiento de la interfaz global admite un archivo de almacenamiento. De forma predeterminada, /</a:t>
            </a:r>
            <a:r>
              <a:rPr lang="es-ES" dirty="0" err="1"/>
              <a:t>var</a:t>
            </a:r>
            <a:r>
              <a:rPr lang="es-ES" dirty="0"/>
              <a:t>/log/</a:t>
            </a:r>
            <a:r>
              <a:rPr lang="es-ES" dirty="0" err="1"/>
              <a:t>dcd</a:t>
            </a:r>
            <a:r>
              <a:rPr lang="es-ES" dirty="0"/>
              <a:t> se utiliza para el seguimiento de la interfaz global.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118</a:t>
            </a:fld>
            <a:endParaRPr lang="en-US"/>
          </a:p>
        </p:txBody>
      </p:sp>
    </p:spTree>
    <p:extLst>
      <p:ext uri="{BB962C8B-B14F-4D97-AF65-F5344CB8AC3E}">
        <p14:creationId xmlns:p14="http://schemas.microsoft.com/office/powerpoint/2010/main" val="39078132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119</a:t>
            </a:fld>
            <a:endParaRPr lang="en-US"/>
          </a:p>
        </p:txBody>
      </p:sp>
    </p:spTree>
    <p:extLst>
      <p:ext uri="{BB962C8B-B14F-4D97-AF65-F5344CB8AC3E}">
        <p14:creationId xmlns:p14="http://schemas.microsoft.com/office/powerpoint/2010/main" val="2201427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Nota: Al mostrar los resultados del comando show log, la CLI se pausa automáticamente cuando existe más de una pantalla de información. En este </a:t>
            </a:r>
            <a:r>
              <a:rPr lang="es-ES" dirty="0" err="1"/>
              <a:t>prompt</a:t>
            </a:r>
            <a:r>
              <a:rPr lang="es-ES" dirty="0"/>
              <a:t> more, puede ingresar una barra inclinada (/) para realizar una búsqueda. También puede ingresar una h para ver la pantalla de ayuda contextual de los comandos disponibles, como se muestra en el ejemplo.</a:t>
            </a:r>
          </a:p>
          <a:p>
            <a:endParaRPr lang="es-ES" dirty="0"/>
          </a:p>
          <a:p>
            <a:r>
              <a:rPr lang="es-ES" dirty="0"/>
              <a:t>La capacidad de conectar en cascada múltiples instancias de la funcionalidad pipe (|) de </a:t>
            </a:r>
            <a:r>
              <a:rPr lang="es-ES" dirty="0" err="1"/>
              <a:t>CLl</a:t>
            </a:r>
            <a:r>
              <a:rPr lang="es-ES" dirty="0"/>
              <a:t> es un beneficio real cuando debe buscar información específica en un archivo largo.</a:t>
            </a:r>
          </a:p>
          <a:p>
            <a:endParaRPr lang="es-ES" dirty="0"/>
          </a:p>
          <a:p>
            <a:r>
              <a:rPr lang="es-ES" dirty="0"/>
              <a:t>También puede utilizar varias instancias de la función de pipe para evocar una búsqueda lógica AND y usar comillas para evocar una búsqueda lógica OR.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120</a:t>
            </a:fld>
            <a:endParaRPr lang="en-US"/>
          </a:p>
        </p:txBody>
      </p:sp>
    </p:spTree>
    <p:extLst>
      <p:ext uri="{BB962C8B-B14F-4D97-AF65-F5344CB8AC3E}">
        <p14:creationId xmlns:p14="http://schemas.microsoft.com/office/powerpoint/2010/main" val="1205749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Protocolo de tiempo de red (NTP) le permite sincronizar dispositivos de red con una fuente de tiempo precisa y común. Al sincronizar todos los dispositivos de la red, las marcas de tiempo en los mensajes de registro son precisas y significativas. Las marcas de tiempo correlacionadas en los archivos de registro ayudan en la resolución de problemas.</a:t>
            </a:r>
          </a:p>
          <a:p>
            <a:endParaRPr lang="es-ES" dirty="0"/>
          </a:p>
          <a:p>
            <a:r>
              <a:rPr lang="es-ES" dirty="0"/>
              <a:t>Junos OS es compatible con los modos cliente, servidor y simétrico de operación NTP, y también puede admitir transmisión y autenticación.</a:t>
            </a:r>
          </a:p>
          <a:p>
            <a:endParaRPr lang="es-ES" dirty="0"/>
          </a:p>
          <a:p>
            <a:r>
              <a:rPr lang="es-ES" dirty="0"/>
              <a:t>Se recomienda utilizar la autenticación para garantizar que un atacante no pueda comprometer la sincronización en un sistema.</a:t>
            </a:r>
          </a:p>
          <a:p>
            <a:endParaRPr lang="es-ES" dirty="0"/>
          </a:p>
          <a:p>
            <a:r>
              <a:rPr lang="es-ES" dirty="0"/>
              <a:t>Haga clic en el botón Información adicional para comprender cómo funciona NTP.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125</a:t>
            </a:fld>
            <a:endParaRPr lang="en-US"/>
          </a:p>
        </p:txBody>
      </p:sp>
    </p:spTree>
    <p:extLst>
      <p:ext uri="{BB962C8B-B14F-4D97-AF65-F5344CB8AC3E}">
        <p14:creationId xmlns:p14="http://schemas.microsoft.com/office/powerpoint/2010/main" val="9648774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129</a:t>
            </a:fld>
            <a:endParaRPr lang="en-US"/>
          </a:p>
        </p:txBody>
      </p:sp>
    </p:spTree>
    <p:extLst>
      <p:ext uri="{BB962C8B-B14F-4D97-AF65-F5344CB8AC3E}">
        <p14:creationId xmlns:p14="http://schemas.microsoft.com/office/powerpoint/2010/main" val="14272313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Ciertas fallas pueden hacer que el dispositivo de almacenamiento, que contiene los archivos de configuración, quede inutilizable. En el caso de un desastre de este tipo, podría ser útil tener el archivo de configuración más reciente almacenado en un dispositivo separado, como un servidor FTP o SCP.</a:t>
            </a:r>
          </a:p>
          <a:p>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effectLst/>
                <a:latin typeface="Calibri" panose="020F0502020204030204" pitchFamily="34" charset="0"/>
                <a:ea typeface="Calibri" panose="020F0502020204030204" pitchFamily="34" charset="0"/>
                <a:cs typeface="Times New Roman" panose="02020603050405020304" pitchFamily="18" charset="0"/>
              </a:rPr>
              <a:t>Para hacer una copia de seguridad automática del archivo de configuración de un sistema, en un dispositivo remoto, configure los parámetros de archivo de configuración necesarios en el nivel de jerarquía [editar archivo del sistema].</a:t>
            </a:r>
          </a:p>
          <a:p>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effectLst/>
                <a:latin typeface="Calibri" panose="020F0502020204030204" pitchFamily="34" charset="0"/>
                <a:ea typeface="Calibri" panose="020F0502020204030204" pitchFamily="34" charset="0"/>
                <a:cs typeface="Times New Roman" panose="02020603050405020304" pitchFamily="18" charset="0"/>
              </a:rPr>
              <a:t>Cuando configura el sistema para transferir sus archivos de configuración, especifica un sitio de archivo, en forma de URL, al que se transfieren los archivos.</a:t>
            </a:r>
          </a:p>
          <a:p>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effectLst/>
                <a:latin typeface="Calibri" panose="020F0502020204030204" pitchFamily="34" charset="0"/>
                <a:ea typeface="Calibri" panose="020F0502020204030204" pitchFamily="34" charset="0"/>
                <a:cs typeface="Times New Roman" panose="02020603050405020304" pitchFamily="18" charset="0"/>
              </a:rPr>
              <a:t>Si especifica más de un sitio de archivo, el sistema intenta transferir el archivo de configuración al primer sitio de archivo de la lista, moviéndose al siguiente sitio solo si la transferencia falla.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130</a:t>
            </a:fld>
            <a:endParaRPr lang="en-US"/>
          </a:p>
        </p:txBody>
      </p:sp>
    </p:spTree>
    <p:extLst>
      <p:ext uri="{BB962C8B-B14F-4D97-AF65-F5344CB8AC3E}">
        <p14:creationId xmlns:p14="http://schemas.microsoft.com/office/powerpoint/2010/main" val="36579308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brinda soporte para las versiones 1, 2c y 3 de SNMP.</a:t>
            </a:r>
          </a:p>
          <a:p>
            <a:endParaRPr lang="es-ES" dirty="0"/>
          </a:p>
          <a:p>
            <a:r>
              <a:rPr lang="es-ES" dirty="0"/>
              <a:t>La versión 1 es la implementación inicial de SNMP que define la arquitectura y el marco para SNMP.</a:t>
            </a:r>
          </a:p>
          <a:p>
            <a:endParaRPr lang="es-ES" dirty="0"/>
          </a:p>
          <a:p>
            <a:r>
              <a:rPr lang="es-ES" dirty="0"/>
              <a:t>La versión 2 agregó soporte para cadenas comunitarias. que actúan como contraseñas que determinan el acceso a los </a:t>
            </a:r>
            <a:r>
              <a:rPr lang="es-ES" dirty="0" err="1"/>
              <a:t>MlB</a:t>
            </a:r>
            <a:r>
              <a:rPr lang="es-ES" dirty="0"/>
              <a:t> del agente SNMP.</a:t>
            </a:r>
          </a:p>
          <a:p>
            <a:endParaRPr lang="es-ES" dirty="0"/>
          </a:p>
          <a:p>
            <a:r>
              <a:rPr lang="es-ES" dirty="0"/>
              <a:t>La versión 3 de SNMP es la versión más actualizada y proporciona características de seguridad mejoradas, incluida la definición de un modelo de seguridad basado en el usuario (USM) y un modelo de control de acceso basado en la vista (VACM). SNMPV3 proporciona integridad de mensajes, autenticación. y encriptación, y es un modelo de seguridad superior a SNMPv2c, que utiliza cadenas comunitarias de texto sin formato.</a:t>
            </a:r>
          </a:p>
          <a:p>
            <a:endParaRPr lang="es-ES" dirty="0"/>
          </a:p>
          <a:p>
            <a:r>
              <a:rPr lang="es-ES" dirty="0"/>
              <a:t>Junos OS también brinda soporte para eventos de monitoreo remoto (RMON), alarmas. e historia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138</a:t>
            </a:fld>
            <a:endParaRPr lang="en-US"/>
          </a:p>
        </p:txBody>
      </p:sp>
    </p:spTree>
    <p:extLst>
      <p:ext uri="{BB962C8B-B14F-4D97-AF65-F5344CB8AC3E}">
        <p14:creationId xmlns:p14="http://schemas.microsoft.com/office/powerpoint/2010/main" val="945002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NMS o host proporciona la interfaz para la mayoría de los monitoreos de SNMP. Para monitorear el funcionamiento de SNMP directamente desde un dispositivo que ejecuta Junos OS, puede usar las opciones de rastreo, el registro del sistema y varios comandos show </a:t>
            </a:r>
            <a:r>
              <a:rPr lang="es-ES" dirty="0" err="1"/>
              <a:t>snmp</a:t>
            </a:r>
            <a:r>
              <a:rPr lang="es-ES" dirty="0"/>
              <a:t>.</a:t>
            </a:r>
          </a:p>
          <a:p>
            <a:endParaRPr lang="es-ES" dirty="0"/>
          </a:p>
          <a:p>
            <a:r>
              <a:rPr lang="es-ES" dirty="0"/>
              <a:t>Cuando se produce una condición de </a:t>
            </a:r>
            <a:r>
              <a:rPr lang="es-ES" dirty="0" err="1"/>
              <a:t>trap</a:t>
            </a:r>
            <a:r>
              <a:rPr lang="es-ES" dirty="0"/>
              <a:t>. algunas </a:t>
            </a:r>
            <a:r>
              <a:rPr lang="es-ES" dirty="0" err="1"/>
              <a:t>traps</a:t>
            </a:r>
            <a:r>
              <a:rPr lang="es-ES" dirty="0"/>
              <a:t> se registran si el registro del sistema está configurado con la instalación adecuada y los niveles de gravedad, independientemente de si se ha configurado un grupo de trampas.</a:t>
            </a:r>
          </a:p>
          <a:p>
            <a:endParaRPr lang="es-ES" dirty="0"/>
          </a:p>
          <a:p>
            <a:r>
              <a:rPr lang="es-ES" dirty="0"/>
              <a:t>El resultado del comando show de muestra que se muestra ilustra que también puede emitir comandos de administrador de SNMP estándar para ver los valores OID del agente. Los MIB </a:t>
            </a:r>
            <a:r>
              <a:rPr lang="es-ES" dirty="0" err="1"/>
              <a:t>walks</a:t>
            </a:r>
            <a:r>
              <a:rPr lang="es-ES" dirty="0"/>
              <a:t> y </a:t>
            </a:r>
            <a:r>
              <a:rPr lang="es-ES" dirty="0" err="1"/>
              <a:t>get</a:t>
            </a:r>
            <a:r>
              <a:rPr lang="es-ES" dirty="0"/>
              <a:t> están disponibles en la CLI. Puede especificar los OID en formato de texto ASCII o notación decimal con puntos.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140</a:t>
            </a:fld>
            <a:endParaRPr lang="en-US"/>
          </a:p>
        </p:txBody>
      </p:sp>
    </p:spTree>
    <p:extLst>
      <p:ext uri="{BB962C8B-B14F-4D97-AF65-F5344CB8AC3E}">
        <p14:creationId xmlns:p14="http://schemas.microsoft.com/office/powerpoint/2010/main" val="2798810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07/03/2022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07/03/2022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07/03/2022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07/03/2022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07/03/2022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hasCustomPrompt="1"/>
          </p:nvPr>
        </p:nvSpPr>
        <p:spPr>
          <a:xfrm>
            <a:off x="453364" y="1366220"/>
            <a:ext cx="11285272"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07/03/2022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07/03/2022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07/03/2022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07/03/2022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1798471B-59E3-4F18-9796-BFE2961AC6DB}"/>
              </a:ext>
            </a:extLst>
          </p:cNvPr>
          <p:cNvSpPr>
            <a:spLocks noGrp="1"/>
          </p:cNvSpPr>
          <p:nvPr>
            <p:ph idx="1" hasCustomPrompt="1"/>
          </p:nvPr>
        </p:nvSpPr>
        <p:spPr>
          <a:xfrm>
            <a:off x="453364" y="1366220"/>
            <a:ext cx="11285272" cy="269564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407941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07/03/2022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07/03/2022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07/03/2022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07/03/2022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07/03/2022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 id="2147483660"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kb.juniper.net/InfoCenter/index?page=content&amp;id=KB21223"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juniper.net/documentation/us/en/software/junos/user-access/topics/topic-map/junos-os-access-privileges.html" TargetMode="Externa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juniper.net/documentation/us/en/software/junos/cli/topics/ref/statement/traceoptions-edit-system-commit-server.html#traceoptions-batch-commits__d11971e50"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0BBC-4726-4039-8726-BCD72BF8B3EB}"/>
              </a:ext>
            </a:extLst>
          </p:cNvPr>
          <p:cNvSpPr>
            <a:spLocks noGrp="1"/>
          </p:cNvSpPr>
          <p:nvPr>
            <p:ph type="ctrTitle"/>
          </p:nvPr>
        </p:nvSpPr>
        <p:spPr/>
        <p:txBody>
          <a:bodyPr/>
          <a:lstStyle/>
          <a:p>
            <a:r>
              <a:rPr lang="en-US" dirty="0" err="1"/>
              <a:t>Curso</a:t>
            </a:r>
            <a:r>
              <a:rPr lang="en-US" dirty="0"/>
              <a:t>: </a:t>
            </a:r>
            <a:r>
              <a:rPr lang="en-US" dirty="0" err="1"/>
              <a:t>Introducci</a:t>
            </a:r>
            <a:r>
              <a:rPr lang="es-GT" dirty="0" err="1"/>
              <a:t>ón</a:t>
            </a:r>
            <a:r>
              <a:rPr lang="es-GT" dirty="0"/>
              <a:t> al Sistema Operativo Junos</a:t>
            </a:r>
            <a:endParaRPr lang="en-US" dirty="0"/>
          </a:p>
        </p:txBody>
      </p:sp>
      <p:sp>
        <p:nvSpPr>
          <p:cNvPr id="3" name="Subtitle 2">
            <a:extLst>
              <a:ext uri="{FF2B5EF4-FFF2-40B4-BE49-F238E27FC236}">
                <a16:creationId xmlns:a16="http://schemas.microsoft.com/office/drawing/2014/main" id="{17F76FA8-31EE-46AB-B27C-1F755492A0BE}"/>
              </a:ext>
            </a:extLst>
          </p:cNvPr>
          <p:cNvSpPr>
            <a:spLocks noGrp="1"/>
          </p:cNvSpPr>
          <p:nvPr>
            <p:ph type="subTitle" idx="1"/>
          </p:nvPr>
        </p:nvSpPr>
        <p:spPr/>
        <p:txBody>
          <a:bodyPr/>
          <a:lstStyle/>
          <a:p>
            <a:r>
              <a:rPr lang="es-GT" dirty="0"/>
              <a:t>Febrero 2022 – </a:t>
            </a:r>
            <a:r>
              <a:rPr lang="es-GT" dirty="0" err="1"/>
              <a:t>Edutek</a:t>
            </a:r>
            <a:r>
              <a:rPr lang="es-GT" dirty="0"/>
              <a:t> </a:t>
            </a:r>
            <a:endParaRPr lang="en-US" dirty="0"/>
          </a:p>
        </p:txBody>
      </p:sp>
    </p:spTree>
    <p:extLst>
      <p:ext uri="{BB962C8B-B14F-4D97-AF65-F5344CB8AC3E}">
        <p14:creationId xmlns:p14="http://schemas.microsoft.com/office/powerpoint/2010/main" val="249699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Inicio de Sesión</a:t>
            </a:r>
          </a:p>
          <a:p>
            <a:pPr lvl="1"/>
            <a:r>
              <a:rPr lang="es-ES" dirty="0"/>
              <a:t>La interfaz J-Web requiere un inicio de sesión válido, </a:t>
            </a:r>
          </a:p>
          <a:p>
            <a:pPr lvl="2"/>
            <a:r>
              <a:rPr lang="es-ES" dirty="0"/>
              <a:t>J-Web utiliza los mismos métodos de autenticación que la CLI</a:t>
            </a:r>
          </a:p>
          <a:p>
            <a:pPr lvl="1"/>
            <a:r>
              <a:rPr lang="es-ES" dirty="0"/>
              <a:t>Si desea acceso remoto para usar J-Web, debe habilitar el servicio HTTP o HTTPS en el nivel de jerarquía [</a:t>
            </a:r>
            <a:r>
              <a:rPr lang="es-ES" dirty="0" err="1"/>
              <a:t>edit</a:t>
            </a:r>
            <a:r>
              <a:rPr lang="es-ES" dirty="0"/>
              <a:t> </a:t>
            </a:r>
            <a:r>
              <a:rPr lang="es-ES" dirty="0" err="1"/>
              <a:t>system</a:t>
            </a:r>
            <a:r>
              <a:rPr lang="es-ES" dirty="0"/>
              <a:t> </a:t>
            </a:r>
            <a:r>
              <a:rPr lang="es-ES" dirty="0" err="1"/>
              <a:t>services</a:t>
            </a:r>
            <a:r>
              <a:rPr lang="es-ES" dirty="0"/>
              <a:t>]</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6F4EE787-A465-4F32-ADC7-66A9AD93481B}"/>
              </a:ext>
            </a:extLst>
          </p:cNvPr>
          <p:cNvPicPr>
            <a:picLocks noChangeAspect="1"/>
          </p:cNvPicPr>
          <p:nvPr/>
        </p:nvPicPr>
        <p:blipFill>
          <a:blip r:embed="rId3"/>
          <a:stretch>
            <a:fillRect/>
          </a:stretch>
        </p:blipFill>
        <p:spPr>
          <a:xfrm>
            <a:off x="7190089" y="3429000"/>
            <a:ext cx="3711897" cy="2730500"/>
          </a:xfrm>
          <a:prstGeom prst="rect">
            <a:avLst/>
          </a:prstGeom>
        </p:spPr>
      </p:pic>
      <p:pic>
        <p:nvPicPr>
          <p:cNvPr id="8" name="Picture 7">
            <a:extLst>
              <a:ext uri="{FF2B5EF4-FFF2-40B4-BE49-F238E27FC236}">
                <a16:creationId xmlns:a16="http://schemas.microsoft.com/office/drawing/2014/main" id="{FF168A32-4E6D-4623-9435-179B18B52FA0}"/>
              </a:ext>
            </a:extLst>
          </p:cNvPr>
          <p:cNvPicPr>
            <a:picLocks noChangeAspect="1"/>
          </p:cNvPicPr>
          <p:nvPr/>
        </p:nvPicPr>
        <p:blipFill>
          <a:blip r:embed="rId4"/>
          <a:stretch>
            <a:fillRect/>
          </a:stretch>
        </p:blipFill>
        <p:spPr>
          <a:xfrm>
            <a:off x="820020" y="3429000"/>
            <a:ext cx="4872684" cy="2693988"/>
          </a:xfrm>
          <a:prstGeom prst="rect">
            <a:avLst/>
          </a:prstGeom>
        </p:spPr>
      </p:pic>
    </p:spTree>
    <p:extLst>
      <p:ext uri="{BB962C8B-B14F-4D97-AF65-F5344CB8AC3E}">
        <p14:creationId xmlns:p14="http://schemas.microsoft.com/office/powerpoint/2010/main" val="25229433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Componentes de Autorización</a:t>
            </a:r>
          </a:p>
          <a:p>
            <a:pPr lvl="1"/>
            <a:r>
              <a:rPr lang="es-ES" dirty="0"/>
              <a:t>Componentes de la autorización</a:t>
            </a:r>
          </a:p>
          <a:p>
            <a:pPr lvl="1"/>
            <a:r>
              <a:rPr lang="es-ES" dirty="0"/>
              <a:t>Cada instrucción de comando o configuración está sujeta a autorización.</a:t>
            </a:r>
          </a:p>
          <a:p>
            <a:pPr lvl="1"/>
            <a:r>
              <a:rPr lang="es-ES" dirty="0"/>
              <a:t>La autorización se aplica tanto a la interfaz J-Web como CLI</a:t>
            </a:r>
          </a:p>
          <a:p>
            <a:pPr lvl="1"/>
            <a:r>
              <a:rPr lang="es-ES" dirty="0"/>
              <a:t>Cada actividad se autoriza o deniega según los componentes de la autorización.</a:t>
            </a:r>
          </a:p>
          <a:p>
            <a:pPr lvl="1"/>
            <a:r>
              <a:rPr lang="es-ES" dirty="0"/>
              <a:t>Los diferentes componentes de la autorización son:</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C77B1674-4615-4E3D-A297-8C4E1A5FE881}"/>
              </a:ext>
            </a:extLst>
          </p:cNvPr>
          <p:cNvPicPr>
            <a:picLocks noChangeAspect="1"/>
          </p:cNvPicPr>
          <p:nvPr/>
        </p:nvPicPr>
        <p:blipFill>
          <a:blip r:embed="rId3"/>
          <a:stretch>
            <a:fillRect/>
          </a:stretch>
        </p:blipFill>
        <p:spPr>
          <a:xfrm>
            <a:off x="453364" y="4710022"/>
            <a:ext cx="11285273" cy="1126026"/>
          </a:xfrm>
          <a:prstGeom prst="rect">
            <a:avLst/>
          </a:prstGeom>
        </p:spPr>
      </p:pic>
    </p:spTree>
    <p:extLst>
      <p:ext uri="{BB962C8B-B14F-4D97-AF65-F5344CB8AC3E}">
        <p14:creationId xmlns:p14="http://schemas.microsoft.com/office/powerpoint/2010/main" val="40801836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4E06-8ABE-40E5-A903-AF3EFDF2C3D8}"/>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C562D43C-1F2A-4353-B297-AD306B8C4A70}"/>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4CCF7B80-9071-42F1-AFB0-F48F5DE2E698}"/>
              </a:ext>
            </a:extLst>
          </p:cNvPr>
          <p:cNvSpPr>
            <a:spLocks noGrp="1"/>
          </p:cNvSpPr>
          <p:nvPr>
            <p:ph idx="1"/>
          </p:nvPr>
        </p:nvSpPr>
        <p:spPr/>
        <p:txBody>
          <a:bodyPr>
            <a:normAutofit fontScale="85000" lnSpcReduction="20000"/>
          </a:bodyPr>
          <a:lstStyle/>
          <a:p>
            <a:r>
              <a:rPr lang="es-GT" dirty="0"/>
              <a:t>Usuario</a:t>
            </a:r>
          </a:p>
          <a:p>
            <a:pPr lvl="1"/>
            <a:r>
              <a:rPr lang="es-ES" dirty="0"/>
              <a:t>Al más alto nivel, la configuración de las cuentas de usuario define los parámetros de autorización. Se pueden asignar varios usuarios autenticados de forma remota a un usuario de plantilla definido localmente. Los usuarios son miembros de una única clase de inicio de sesión.</a:t>
            </a:r>
          </a:p>
          <a:p>
            <a:pPr indent="-342900"/>
            <a:r>
              <a:rPr lang="es-ES" dirty="0"/>
              <a:t>Clase</a:t>
            </a:r>
          </a:p>
          <a:p>
            <a:pPr marL="230188" lvl="2" indent="0">
              <a:buNone/>
            </a:pPr>
            <a:r>
              <a:rPr lang="es-ES" dirty="0"/>
              <a:t>Una clase de inicio de sesión es un contenedor con nombre que agrupa un conjunto de uno o más indicadores de permiso. Las clases de inicio de sesión también pueden especificar que los indicadores de permiso deben anularse para ciertos comandos. Puede configurar clases de inicio de sesión personalizadas, pero existen cuatro clases de inicio de sesión predefinidas para manejar la mayoría de las situaciones. Estas clases y los indicadores de permisos asociados son los siguientes:</a:t>
            </a:r>
            <a:endParaRPr lang="en-US" dirty="0"/>
          </a:p>
        </p:txBody>
      </p:sp>
      <p:pic>
        <p:nvPicPr>
          <p:cNvPr id="8" name="Content Placeholder 7">
            <a:extLst>
              <a:ext uri="{FF2B5EF4-FFF2-40B4-BE49-F238E27FC236}">
                <a16:creationId xmlns:a16="http://schemas.microsoft.com/office/drawing/2014/main" id="{8FBC6EDC-57C2-4D0A-830C-1E80DC8D6194}"/>
              </a:ext>
            </a:extLst>
          </p:cNvPr>
          <p:cNvPicPr>
            <a:picLocks noGrp="1" noChangeAspect="1"/>
          </p:cNvPicPr>
          <p:nvPr>
            <p:ph idx="15"/>
          </p:nvPr>
        </p:nvPicPr>
        <p:blipFill>
          <a:blip r:embed="rId2"/>
          <a:stretch>
            <a:fillRect/>
          </a:stretch>
        </p:blipFill>
        <p:spPr>
          <a:xfrm>
            <a:off x="6225799" y="2435865"/>
            <a:ext cx="5382376" cy="2210108"/>
          </a:xfrm>
          <a:prstGeom prst="rect">
            <a:avLst/>
          </a:prstGeom>
        </p:spPr>
      </p:pic>
      <p:sp>
        <p:nvSpPr>
          <p:cNvPr id="10" name="TextBox 9">
            <a:extLst>
              <a:ext uri="{FF2B5EF4-FFF2-40B4-BE49-F238E27FC236}">
                <a16:creationId xmlns:a16="http://schemas.microsoft.com/office/drawing/2014/main" id="{C7BB531A-E983-47BF-BCF5-9F7092679B27}"/>
              </a:ext>
            </a:extLst>
          </p:cNvPr>
          <p:cNvSpPr txBox="1"/>
          <p:nvPr/>
        </p:nvSpPr>
        <p:spPr>
          <a:xfrm>
            <a:off x="3123185" y="5703669"/>
            <a:ext cx="6100010" cy="923330"/>
          </a:xfrm>
          <a:prstGeom prst="rect">
            <a:avLst/>
          </a:prstGeom>
          <a:noFill/>
        </p:spPr>
        <p:txBody>
          <a:bodyPr wrap="square">
            <a:spAutoFit/>
          </a:bodyPr>
          <a:lstStyle/>
          <a:p>
            <a:r>
              <a:rPr lang="en-US" dirty="0">
                <a:hlinkClick r:id="rId3"/>
              </a:rPr>
              <a:t>https://kb.juniper.net/InfoCenter/index?page=content&amp;id=KB21223</a:t>
            </a:r>
            <a:endParaRPr lang="en-US" dirty="0"/>
          </a:p>
          <a:p>
            <a:endParaRPr lang="en-US" dirty="0"/>
          </a:p>
        </p:txBody>
      </p:sp>
    </p:spTree>
    <p:extLst>
      <p:ext uri="{BB962C8B-B14F-4D97-AF65-F5344CB8AC3E}">
        <p14:creationId xmlns:p14="http://schemas.microsoft.com/office/powerpoint/2010/main" val="33704168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4E06-8ABE-40E5-A903-AF3EFDF2C3D8}"/>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C562D43C-1F2A-4353-B297-AD306B8C4A70}"/>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4CCF7B80-9071-42F1-AFB0-F48F5DE2E698}"/>
              </a:ext>
            </a:extLst>
          </p:cNvPr>
          <p:cNvSpPr>
            <a:spLocks noGrp="1"/>
          </p:cNvSpPr>
          <p:nvPr>
            <p:ph idx="1"/>
          </p:nvPr>
        </p:nvSpPr>
        <p:spPr/>
        <p:txBody>
          <a:bodyPr>
            <a:normAutofit/>
          </a:bodyPr>
          <a:lstStyle/>
          <a:p>
            <a:r>
              <a:rPr lang="es-GT" dirty="0"/>
              <a:t>Permisos</a:t>
            </a:r>
          </a:p>
          <a:p>
            <a:pPr lvl="1"/>
            <a:r>
              <a:rPr lang="es-ES" dirty="0"/>
              <a:t>Los permisos son conjuntos predefinidos de comandos relacionados. Los siguientes indicadores de permiso predefinidos agrupan la autorización de los comandos relacionados:</a:t>
            </a:r>
          </a:p>
          <a:p>
            <a:pPr lvl="1"/>
            <a:endParaRPr lang="es-ES" dirty="0"/>
          </a:p>
          <a:p>
            <a:pPr lvl="1"/>
            <a:r>
              <a:rPr lang="es-ES" dirty="0">
                <a:hlinkClick r:id="rId2"/>
              </a:rPr>
              <a:t>https://www.juniper.net/documentation/us/en/software/junos/user-access/topics/topic-map/junos-os-access-privileges.html</a:t>
            </a:r>
            <a:endParaRPr lang="es-ES" dirty="0"/>
          </a:p>
          <a:p>
            <a:pPr lvl="1"/>
            <a:endParaRPr lang="es-ES" dirty="0"/>
          </a:p>
          <a:p>
            <a:pPr lvl="1"/>
            <a:endParaRPr lang="es-ES" dirty="0"/>
          </a:p>
        </p:txBody>
      </p:sp>
      <p:pic>
        <p:nvPicPr>
          <p:cNvPr id="13" name="Content Placeholder 12">
            <a:extLst>
              <a:ext uri="{FF2B5EF4-FFF2-40B4-BE49-F238E27FC236}">
                <a16:creationId xmlns:a16="http://schemas.microsoft.com/office/drawing/2014/main" id="{D87CD5BA-159F-444A-8B00-497B2C42E26A}"/>
              </a:ext>
            </a:extLst>
          </p:cNvPr>
          <p:cNvPicPr>
            <a:picLocks noGrp="1" noChangeAspect="1"/>
          </p:cNvPicPr>
          <p:nvPr>
            <p:ph idx="15"/>
          </p:nvPr>
        </p:nvPicPr>
        <p:blipFill>
          <a:blip r:embed="rId3"/>
          <a:stretch>
            <a:fillRect/>
          </a:stretch>
        </p:blipFill>
        <p:spPr>
          <a:xfrm>
            <a:off x="6096000" y="1466666"/>
            <a:ext cx="5641975" cy="2367833"/>
          </a:xfrm>
        </p:spPr>
      </p:pic>
      <p:pic>
        <p:nvPicPr>
          <p:cNvPr id="15" name="Picture 14">
            <a:extLst>
              <a:ext uri="{FF2B5EF4-FFF2-40B4-BE49-F238E27FC236}">
                <a16:creationId xmlns:a16="http://schemas.microsoft.com/office/drawing/2014/main" id="{E68A11AA-E6D3-4D1B-B45B-203F8E48FA53}"/>
              </a:ext>
            </a:extLst>
          </p:cNvPr>
          <p:cNvPicPr>
            <a:picLocks noChangeAspect="1"/>
          </p:cNvPicPr>
          <p:nvPr/>
        </p:nvPicPr>
        <p:blipFill>
          <a:blip r:embed="rId4"/>
          <a:stretch>
            <a:fillRect/>
          </a:stretch>
        </p:blipFill>
        <p:spPr>
          <a:xfrm>
            <a:off x="6096001" y="3834499"/>
            <a:ext cx="5743074" cy="2793484"/>
          </a:xfrm>
          <a:prstGeom prst="rect">
            <a:avLst/>
          </a:prstGeom>
        </p:spPr>
      </p:pic>
    </p:spTree>
    <p:extLst>
      <p:ext uri="{BB962C8B-B14F-4D97-AF65-F5344CB8AC3E}">
        <p14:creationId xmlns:p14="http://schemas.microsoft.com/office/powerpoint/2010/main" val="4104816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4E06-8ABE-40E5-A903-AF3EFDF2C3D8}"/>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4CCF7B80-9071-42F1-AFB0-F48F5DE2E698}"/>
              </a:ext>
            </a:extLst>
          </p:cNvPr>
          <p:cNvSpPr>
            <a:spLocks noGrp="1"/>
          </p:cNvSpPr>
          <p:nvPr>
            <p:ph idx="1"/>
          </p:nvPr>
        </p:nvSpPr>
        <p:spPr/>
        <p:txBody>
          <a:bodyPr>
            <a:normAutofit/>
          </a:bodyPr>
          <a:lstStyle/>
          <a:p>
            <a:r>
              <a:rPr lang="es-GT" dirty="0"/>
              <a:t>Anulaciones de Permitir y Denegar</a:t>
            </a:r>
          </a:p>
          <a:p>
            <a:pPr lvl="1"/>
            <a:r>
              <a:rPr lang="es-ES" dirty="0"/>
              <a:t>Las anulaciones de permiso y denegación definen excepciones para comandos y declaraciones de configuración que, de otro modo, se permitirían o denegarían. Puede usar las declaraciones </a:t>
            </a:r>
            <a:r>
              <a:rPr lang="es-ES" b="1" dirty="0" err="1"/>
              <a:t>deny-commands</a:t>
            </a:r>
            <a:r>
              <a:rPr lang="es-ES" dirty="0"/>
              <a:t>, </a:t>
            </a:r>
            <a:r>
              <a:rPr lang="es-ES" b="1" dirty="0" err="1"/>
              <a:t>allow-commands</a:t>
            </a:r>
            <a:r>
              <a:rPr lang="es-ES" dirty="0"/>
              <a:t>, </a:t>
            </a:r>
            <a:r>
              <a:rPr lang="es-ES" b="1" dirty="0" err="1"/>
              <a:t>deny-configuration</a:t>
            </a:r>
            <a:r>
              <a:rPr lang="es-ES" b="1" dirty="0"/>
              <a:t> </a:t>
            </a:r>
            <a:r>
              <a:rPr lang="es-ES" dirty="0"/>
              <a:t>y </a:t>
            </a:r>
            <a:r>
              <a:rPr lang="es-ES" b="1" dirty="0" err="1"/>
              <a:t>allow-configuration</a:t>
            </a:r>
            <a:r>
              <a:rPr lang="es-ES" dirty="0"/>
              <a:t> para definir expresiones regulares que coincidan con comandos operativos o declaraciones de configuración. Las coincidencias se permiten o deniegan explícitamente, independientemente de si establece los indicadores de permiso correspondientes.</a:t>
            </a:r>
          </a:p>
          <a:p>
            <a:pPr lvl="1"/>
            <a:r>
              <a:rPr lang="es-ES" dirty="0"/>
              <a:t>Junos OS aplica las declaraciones de denegación antes que las declaraciones de permiso correspondientes, lo que da como resultado la autorización de comandos que coinciden con ambas.</a:t>
            </a:r>
          </a:p>
        </p:txBody>
      </p:sp>
      <p:sp>
        <p:nvSpPr>
          <p:cNvPr id="4" name="Content Placeholder 3">
            <a:extLst>
              <a:ext uri="{FF2B5EF4-FFF2-40B4-BE49-F238E27FC236}">
                <a16:creationId xmlns:a16="http://schemas.microsoft.com/office/drawing/2014/main" id="{C562D43C-1F2A-4353-B297-AD306B8C4A70}"/>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9078887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la configuración de autorización</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endParaRPr lang="en-US" dirty="0"/>
          </a:p>
        </p:txBody>
      </p:sp>
      <p:pic>
        <p:nvPicPr>
          <p:cNvPr id="6" name="Picture 5">
            <a:extLst>
              <a:ext uri="{FF2B5EF4-FFF2-40B4-BE49-F238E27FC236}">
                <a16:creationId xmlns:a16="http://schemas.microsoft.com/office/drawing/2014/main" id="{C3E8662D-FDBB-4445-8886-0B8BDA9199D9}"/>
              </a:ext>
            </a:extLst>
          </p:cNvPr>
          <p:cNvPicPr>
            <a:picLocks noChangeAspect="1"/>
          </p:cNvPicPr>
          <p:nvPr/>
        </p:nvPicPr>
        <p:blipFill>
          <a:blip r:embed="rId3"/>
          <a:stretch>
            <a:fillRect/>
          </a:stretch>
        </p:blipFill>
        <p:spPr>
          <a:xfrm>
            <a:off x="1169116" y="2052678"/>
            <a:ext cx="9853767" cy="4524688"/>
          </a:xfrm>
          <a:prstGeom prst="rect">
            <a:avLst/>
          </a:prstGeom>
        </p:spPr>
      </p:pic>
    </p:spTree>
    <p:extLst>
      <p:ext uri="{BB962C8B-B14F-4D97-AF65-F5344CB8AC3E}">
        <p14:creationId xmlns:p14="http://schemas.microsoft.com/office/powerpoint/2010/main" val="2751049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err="1"/>
              <a:t>Verifique</a:t>
            </a:r>
            <a:r>
              <a:rPr lang="en-US" dirty="0"/>
              <a:t> </a:t>
            </a:r>
            <a:r>
              <a:rPr lang="en-US" dirty="0" err="1"/>
              <a:t>su</a:t>
            </a:r>
            <a:r>
              <a:rPr lang="en-US" dirty="0"/>
              <a:t> </a:t>
            </a:r>
            <a:r>
              <a:rPr lang="en-US" dirty="0" err="1"/>
              <a:t>comprensión</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511313DC-CDA7-4FC2-9794-EB6D46626964}"/>
              </a:ext>
            </a:extLst>
          </p:cNvPr>
          <p:cNvPicPr>
            <a:picLocks noChangeAspect="1"/>
          </p:cNvPicPr>
          <p:nvPr/>
        </p:nvPicPr>
        <p:blipFill>
          <a:blip r:embed="rId2"/>
          <a:stretch>
            <a:fillRect/>
          </a:stretch>
        </p:blipFill>
        <p:spPr>
          <a:xfrm>
            <a:off x="1586604" y="2142202"/>
            <a:ext cx="8698292" cy="4207798"/>
          </a:xfrm>
          <a:prstGeom prst="rect">
            <a:avLst/>
          </a:prstGeom>
        </p:spPr>
      </p:pic>
      <p:sp>
        <p:nvSpPr>
          <p:cNvPr id="7" name="Rectangle 6">
            <a:extLst>
              <a:ext uri="{FF2B5EF4-FFF2-40B4-BE49-F238E27FC236}">
                <a16:creationId xmlns:a16="http://schemas.microsoft.com/office/drawing/2014/main" id="{F1B2F342-9EB9-418E-8C91-1DFE7B72CC73}"/>
              </a:ext>
            </a:extLst>
          </p:cNvPr>
          <p:cNvSpPr/>
          <p:nvPr/>
        </p:nvSpPr>
        <p:spPr>
          <a:xfrm>
            <a:off x="3721100" y="3822700"/>
            <a:ext cx="6235700" cy="22419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26578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err="1"/>
              <a:t>Descripcion</a:t>
            </a:r>
            <a:r>
              <a:rPr lang="es-GT" dirty="0"/>
              <a:t> general del los logs del sistema</a:t>
            </a:r>
          </a:p>
          <a:p>
            <a:pPr marL="53975" lvl="1" indent="0">
              <a:buNone/>
            </a:pPr>
            <a:r>
              <a:rPr lang="es-ES" dirty="0"/>
              <a:t>Registro del sistema:</a:t>
            </a:r>
          </a:p>
          <a:p>
            <a:pPr lvl="1"/>
            <a:r>
              <a:rPr lang="es-ES" dirty="0"/>
              <a:t>Utiliza la sintaxis de configuración estilo </a:t>
            </a:r>
            <a:r>
              <a:rPr lang="es-ES" dirty="0" err="1"/>
              <a:t>syslog</a:t>
            </a:r>
            <a:r>
              <a:rPr lang="es-ES" dirty="0"/>
              <a:t> de UNIX</a:t>
            </a:r>
          </a:p>
          <a:p>
            <a:pPr lvl="2"/>
            <a:r>
              <a:rPr lang="es-ES" dirty="0"/>
              <a:t>Archivo de </a:t>
            </a:r>
            <a:r>
              <a:rPr lang="es-ES" dirty="0" err="1"/>
              <a:t>syslog</a:t>
            </a:r>
            <a:r>
              <a:rPr lang="es-ES" dirty="0"/>
              <a:t> principal: /</a:t>
            </a:r>
            <a:r>
              <a:rPr lang="es-ES" dirty="0" err="1"/>
              <a:t>var</a:t>
            </a:r>
            <a:r>
              <a:rPr lang="es-ES" dirty="0"/>
              <a:t>/log/</a:t>
            </a:r>
            <a:r>
              <a:rPr lang="es-ES" dirty="0" err="1"/>
              <a:t>messages</a:t>
            </a:r>
            <a:endParaRPr lang="es-ES" dirty="0"/>
          </a:p>
          <a:p>
            <a:pPr lvl="1"/>
            <a:r>
              <a:rPr lang="es-ES" dirty="0"/>
              <a:t>Admite numerosas “</a:t>
            </a:r>
            <a:r>
              <a:rPr lang="es-ES" dirty="0" err="1"/>
              <a:t>facilities</a:t>
            </a:r>
            <a:r>
              <a:rPr lang="es-ES" dirty="0"/>
              <a:t>” y niveles de “severidad”</a:t>
            </a:r>
          </a:p>
          <a:p>
            <a:pPr lvl="2"/>
            <a:r>
              <a:rPr lang="es-ES" dirty="0"/>
              <a:t>La “</a:t>
            </a:r>
            <a:r>
              <a:rPr lang="es-ES" dirty="0" err="1"/>
              <a:t>facilitiy</a:t>
            </a:r>
            <a:r>
              <a:rPr lang="es-ES" dirty="0"/>
              <a:t>” define la clase de mensaje de log y el nivel de severidad determina el nivel de detalle del registro</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90343729-12C1-4C47-9C2B-D2DF21DA489F}"/>
              </a:ext>
            </a:extLst>
          </p:cNvPr>
          <p:cNvPicPr>
            <a:picLocks noChangeAspect="1"/>
          </p:cNvPicPr>
          <p:nvPr/>
        </p:nvPicPr>
        <p:blipFill>
          <a:blip r:embed="rId2"/>
          <a:stretch>
            <a:fillRect/>
          </a:stretch>
        </p:blipFill>
        <p:spPr>
          <a:xfrm>
            <a:off x="3340737" y="4020187"/>
            <a:ext cx="5510525" cy="2044416"/>
          </a:xfrm>
          <a:prstGeom prst="rect">
            <a:avLst/>
          </a:prstGeom>
        </p:spPr>
      </p:pic>
    </p:spTree>
    <p:extLst>
      <p:ext uri="{BB962C8B-B14F-4D97-AF65-F5344CB8AC3E}">
        <p14:creationId xmlns:p14="http://schemas.microsoft.com/office/powerpoint/2010/main" val="4997314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err="1"/>
              <a:t>Descripcion</a:t>
            </a:r>
            <a:r>
              <a:rPr lang="es-GT" dirty="0"/>
              <a:t> general del los logs del sistema</a:t>
            </a:r>
          </a:p>
          <a:p>
            <a:pPr marL="53975" lvl="1" indent="0">
              <a:buNone/>
            </a:pPr>
            <a:r>
              <a:rPr lang="es-ES" dirty="0"/>
              <a:t>Registro del sistema:</a:t>
            </a:r>
          </a:p>
          <a:p>
            <a:pPr lvl="1"/>
            <a:r>
              <a:rPr lang="es-ES" dirty="0"/>
              <a:t>Provee soporte para </a:t>
            </a:r>
            <a:r>
              <a:rPr lang="es-ES" dirty="0" err="1"/>
              <a:t>logging</a:t>
            </a:r>
            <a:r>
              <a:rPr lang="es-ES" dirty="0"/>
              <a:t> local y remoto</a:t>
            </a:r>
          </a:p>
          <a:p>
            <a:pPr lvl="2"/>
            <a:r>
              <a:rPr lang="en-US" dirty="0"/>
              <a:t>El logging </a:t>
            </a:r>
            <a:r>
              <a:rPr lang="en-US" dirty="0" err="1"/>
              <a:t>remoto</a:t>
            </a:r>
            <a:r>
              <a:rPr lang="en-US" dirty="0"/>
              <a:t> (y </a:t>
            </a:r>
            <a:r>
              <a:rPr lang="en-US" dirty="0" err="1"/>
              <a:t>archivo</a:t>
            </a:r>
            <a:r>
              <a:rPr lang="en-US" dirty="0"/>
              <a:t>) se </a:t>
            </a:r>
            <a:r>
              <a:rPr lang="en-US" dirty="0" err="1"/>
              <a:t>recomiendad</a:t>
            </a:r>
            <a:r>
              <a:rPr lang="en-US" dirty="0"/>
              <a:t> para troubleshooting.</a:t>
            </a: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7" name="Picture 6">
            <a:extLst>
              <a:ext uri="{FF2B5EF4-FFF2-40B4-BE49-F238E27FC236}">
                <a16:creationId xmlns:a16="http://schemas.microsoft.com/office/drawing/2014/main" id="{41DE5B8A-8BC3-4C35-B048-953012BC8455}"/>
              </a:ext>
            </a:extLst>
          </p:cNvPr>
          <p:cNvPicPr>
            <a:picLocks noChangeAspect="1"/>
          </p:cNvPicPr>
          <p:nvPr/>
        </p:nvPicPr>
        <p:blipFill>
          <a:blip r:embed="rId2"/>
          <a:stretch>
            <a:fillRect/>
          </a:stretch>
        </p:blipFill>
        <p:spPr>
          <a:xfrm>
            <a:off x="3425685" y="3171054"/>
            <a:ext cx="5340629" cy="3178946"/>
          </a:xfrm>
          <a:prstGeom prst="rect">
            <a:avLst/>
          </a:prstGeom>
        </p:spPr>
      </p:pic>
    </p:spTree>
    <p:extLst>
      <p:ext uri="{BB962C8B-B14F-4D97-AF65-F5344CB8AC3E}">
        <p14:creationId xmlns:p14="http://schemas.microsoft.com/office/powerpoint/2010/main" val="9630933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Configuración de </a:t>
            </a:r>
            <a:r>
              <a:rPr lang="es-GT" dirty="0" err="1"/>
              <a:t>Syslog</a:t>
            </a:r>
            <a:endParaRPr lang="es-GT" dirty="0"/>
          </a:p>
          <a:p>
            <a:pPr marL="53975" lvl="1" indent="0">
              <a:buNone/>
            </a:pPr>
            <a:r>
              <a:rPr lang="es-GT" dirty="0"/>
              <a:t>Las operaciones de </a:t>
            </a:r>
            <a:r>
              <a:rPr lang="es-GT" dirty="0" err="1"/>
              <a:t>syslog</a:t>
            </a:r>
            <a:r>
              <a:rPr lang="es-GT" dirty="0"/>
              <a:t> pueden habilitare o modificarse en los siguientes niveles </a:t>
            </a:r>
            <a:r>
              <a:rPr lang="es-GT" dirty="0" err="1"/>
              <a:t>jerarquicos</a:t>
            </a:r>
            <a:r>
              <a:rPr lang="es-GT" dirty="0"/>
              <a:t>.</a:t>
            </a:r>
            <a:endParaRPr lang="en-US" dirty="0"/>
          </a:p>
          <a:p>
            <a:pPr lvl="1"/>
            <a:r>
              <a:rPr lang="en-US" dirty="0"/>
              <a:t>[edit system syslog]</a:t>
            </a:r>
          </a:p>
          <a:p>
            <a:pPr lvl="1"/>
            <a:r>
              <a:rPr lang="en-US" dirty="0"/>
              <a:t>[edit routing-options options syslog]</a:t>
            </a:r>
          </a:p>
          <a:p>
            <a:pPr lvl="1"/>
            <a:endParaRPr lang="es-GT"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grpSp>
        <p:nvGrpSpPr>
          <p:cNvPr id="12" name="Group 11">
            <a:extLst>
              <a:ext uri="{FF2B5EF4-FFF2-40B4-BE49-F238E27FC236}">
                <a16:creationId xmlns:a16="http://schemas.microsoft.com/office/drawing/2014/main" id="{C2218830-2789-4CE8-B5A9-BC2CE39B0053}"/>
              </a:ext>
            </a:extLst>
          </p:cNvPr>
          <p:cNvGrpSpPr/>
          <p:nvPr/>
        </p:nvGrpSpPr>
        <p:grpSpPr>
          <a:xfrm>
            <a:off x="1753856" y="3407664"/>
            <a:ext cx="6766320" cy="3303423"/>
            <a:chOff x="3546080" y="3429000"/>
            <a:chExt cx="6766320" cy="3303423"/>
          </a:xfrm>
        </p:grpSpPr>
        <p:pic>
          <p:nvPicPr>
            <p:cNvPr id="6" name="Picture 5">
              <a:extLst>
                <a:ext uri="{FF2B5EF4-FFF2-40B4-BE49-F238E27FC236}">
                  <a16:creationId xmlns:a16="http://schemas.microsoft.com/office/drawing/2014/main" id="{8D993404-2B16-4A74-9B10-40658DAB17C3}"/>
                </a:ext>
              </a:extLst>
            </p:cNvPr>
            <p:cNvPicPr>
              <a:picLocks noChangeAspect="1"/>
            </p:cNvPicPr>
            <p:nvPr/>
          </p:nvPicPr>
          <p:blipFill>
            <a:blip r:embed="rId2"/>
            <a:stretch>
              <a:fillRect/>
            </a:stretch>
          </p:blipFill>
          <p:spPr>
            <a:xfrm>
              <a:off x="3546080" y="3429000"/>
              <a:ext cx="6766320" cy="3303423"/>
            </a:xfrm>
            <a:prstGeom prst="rect">
              <a:avLst/>
            </a:prstGeom>
          </p:spPr>
        </p:pic>
        <p:sp>
          <p:nvSpPr>
            <p:cNvPr id="7" name="TextBox 6">
              <a:extLst>
                <a:ext uri="{FF2B5EF4-FFF2-40B4-BE49-F238E27FC236}">
                  <a16:creationId xmlns:a16="http://schemas.microsoft.com/office/drawing/2014/main" id="{7C93BEFE-4F2A-4F67-8D0A-4C9601109E09}"/>
                </a:ext>
              </a:extLst>
            </p:cNvPr>
            <p:cNvSpPr txBox="1"/>
            <p:nvPr/>
          </p:nvSpPr>
          <p:spPr>
            <a:xfrm>
              <a:off x="7010400" y="3490912"/>
              <a:ext cx="3038475" cy="523220"/>
            </a:xfrm>
            <a:prstGeom prst="rect">
              <a:avLst/>
            </a:prstGeom>
            <a:solidFill>
              <a:schemeClr val="bg1"/>
            </a:solidFill>
          </p:spPr>
          <p:txBody>
            <a:bodyPr wrap="square" rtlCol="0">
              <a:spAutoFit/>
            </a:bodyPr>
            <a:lstStyle/>
            <a:p>
              <a:r>
                <a:rPr lang="es-GT" sz="1400" dirty="0"/>
                <a:t>Mensajes de emergencia para todos los usuarios ingresados (*)</a:t>
              </a:r>
              <a:endParaRPr lang="en-US" sz="1400" dirty="0"/>
            </a:p>
          </p:txBody>
        </p:sp>
        <p:sp>
          <p:nvSpPr>
            <p:cNvPr id="8" name="TextBox 7">
              <a:extLst>
                <a:ext uri="{FF2B5EF4-FFF2-40B4-BE49-F238E27FC236}">
                  <a16:creationId xmlns:a16="http://schemas.microsoft.com/office/drawing/2014/main" id="{C178F825-2174-46FF-A632-69E1A6D69C38}"/>
                </a:ext>
              </a:extLst>
            </p:cNvPr>
            <p:cNvSpPr txBox="1"/>
            <p:nvPr/>
          </p:nvSpPr>
          <p:spPr>
            <a:xfrm>
              <a:off x="7010399" y="4237673"/>
              <a:ext cx="3038475" cy="477054"/>
            </a:xfrm>
            <a:prstGeom prst="rect">
              <a:avLst/>
            </a:prstGeom>
            <a:solidFill>
              <a:schemeClr val="bg1"/>
            </a:solidFill>
          </p:spPr>
          <p:txBody>
            <a:bodyPr wrap="square" rtlCol="0">
              <a:spAutoFit/>
            </a:bodyPr>
            <a:lstStyle/>
            <a:p>
              <a:r>
                <a:rPr lang="es-GT" sz="1400" dirty="0"/>
                <a:t>Logs enviados a un host remoto </a:t>
              </a:r>
              <a:r>
                <a:rPr lang="es-GT" sz="1100" dirty="0"/>
                <a:t>(recomendado para archivar eventos registrados)</a:t>
              </a:r>
              <a:endParaRPr lang="en-US" sz="1400" dirty="0"/>
            </a:p>
          </p:txBody>
        </p:sp>
        <p:sp>
          <p:nvSpPr>
            <p:cNvPr id="9" name="TextBox 8">
              <a:extLst>
                <a:ext uri="{FF2B5EF4-FFF2-40B4-BE49-F238E27FC236}">
                  <a16:creationId xmlns:a16="http://schemas.microsoft.com/office/drawing/2014/main" id="{2A1DC971-D9C4-4089-866D-1213ADD43EA0}"/>
                </a:ext>
              </a:extLst>
            </p:cNvPr>
            <p:cNvSpPr txBox="1"/>
            <p:nvPr/>
          </p:nvSpPr>
          <p:spPr>
            <a:xfrm>
              <a:off x="7010399" y="4980407"/>
              <a:ext cx="3038475" cy="307777"/>
            </a:xfrm>
            <a:prstGeom prst="rect">
              <a:avLst/>
            </a:prstGeom>
            <a:solidFill>
              <a:schemeClr val="bg1"/>
            </a:solidFill>
          </p:spPr>
          <p:txBody>
            <a:bodyPr wrap="square" rtlCol="0">
              <a:spAutoFit/>
            </a:bodyPr>
            <a:lstStyle/>
            <a:p>
              <a:r>
                <a:rPr lang="es-GT" sz="1400" dirty="0"/>
                <a:t>Archivo principal de </a:t>
              </a:r>
              <a:r>
                <a:rPr lang="es-GT" sz="1400" dirty="0" err="1"/>
                <a:t>Syslog</a:t>
              </a:r>
              <a:r>
                <a:rPr lang="es-GT" sz="1400" dirty="0"/>
                <a:t> (*)</a:t>
              </a:r>
              <a:endParaRPr lang="en-US" sz="1400" dirty="0"/>
            </a:p>
          </p:txBody>
        </p:sp>
        <p:sp>
          <p:nvSpPr>
            <p:cNvPr id="10" name="TextBox 9">
              <a:extLst>
                <a:ext uri="{FF2B5EF4-FFF2-40B4-BE49-F238E27FC236}">
                  <a16:creationId xmlns:a16="http://schemas.microsoft.com/office/drawing/2014/main" id="{33C15574-D2B7-41F6-B9E3-A15932414AD4}"/>
                </a:ext>
              </a:extLst>
            </p:cNvPr>
            <p:cNvSpPr txBox="1"/>
            <p:nvPr/>
          </p:nvSpPr>
          <p:spPr>
            <a:xfrm>
              <a:off x="7010399" y="5542621"/>
              <a:ext cx="3038475" cy="307777"/>
            </a:xfrm>
            <a:prstGeom prst="rect">
              <a:avLst/>
            </a:prstGeom>
            <a:solidFill>
              <a:schemeClr val="bg1"/>
            </a:solidFill>
          </p:spPr>
          <p:txBody>
            <a:bodyPr wrap="square" rtlCol="0">
              <a:spAutoFit/>
            </a:bodyPr>
            <a:lstStyle/>
            <a:p>
              <a:r>
                <a:rPr lang="es-GT" sz="1400" dirty="0"/>
                <a:t>Registra todos los comandos CLI (*)</a:t>
              </a:r>
              <a:endParaRPr lang="en-US" sz="1400" dirty="0"/>
            </a:p>
          </p:txBody>
        </p:sp>
        <p:sp>
          <p:nvSpPr>
            <p:cNvPr id="11" name="TextBox 10">
              <a:extLst>
                <a:ext uri="{FF2B5EF4-FFF2-40B4-BE49-F238E27FC236}">
                  <a16:creationId xmlns:a16="http://schemas.microsoft.com/office/drawing/2014/main" id="{B846853F-5195-40D7-AD0E-AFB19872D76B}"/>
                </a:ext>
              </a:extLst>
            </p:cNvPr>
            <p:cNvSpPr txBox="1"/>
            <p:nvPr/>
          </p:nvSpPr>
          <p:spPr>
            <a:xfrm>
              <a:off x="7010399" y="6119167"/>
              <a:ext cx="3038475" cy="461665"/>
            </a:xfrm>
            <a:prstGeom prst="rect">
              <a:avLst/>
            </a:prstGeom>
            <a:solidFill>
              <a:schemeClr val="bg1"/>
            </a:solidFill>
          </p:spPr>
          <p:txBody>
            <a:bodyPr wrap="square" rtlCol="0">
              <a:spAutoFit/>
            </a:bodyPr>
            <a:lstStyle/>
            <a:p>
              <a:r>
                <a:rPr lang="es-GT" sz="1400" dirty="0"/>
                <a:t>Registra los cambios de configuración</a:t>
              </a:r>
            </a:p>
            <a:p>
              <a:r>
                <a:rPr lang="es-GT" sz="1000" dirty="0"/>
                <a:t>(recomendado para rastrear las actividades de usuario)</a:t>
              </a:r>
              <a:endParaRPr lang="en-US" sz="1000" dirty="0"/>
            </a:p>
          </p:txBody>
        </p:sp>
      </p:grpSp>
      <p:sp>
        <p:nvSpPr>
          <p:cNvPr id="13" name="TextBox 12">
            <a:extLst>
              <a:ext uri="{FF2B5EF4-FFF2-40B4-BE49-F238E27FC236}">
                <a16:creationId xmlns:a16="http://schemas.microsoft.com/office/drawing/2014/main" id="{646EEAF8-4E45-41F4-B409-0D70AC8E4554}"/>
              </a:ext>
            </a:extLst>
          </p:cNvPr>
          <p:cNvSpPr txBox="1"/>
          <p:nvPr/>
        </p:nvSpPr>
        <p:spPr>
          <a:xfrm>
            <a:off x="9200351" y="3917414"/>
            <a:ext cx="1780032" cy="1200329"/>
          </a:xfrm>
          <a:prstGeom prst="rect">
            <a:avLst/>
          </a:prstGeom>
          <a:noFill/>
        </p:spPr>
        <p:txBody>
          <a:bodyPr wrap="square" rtlCol="0">
            <a:spAutoFit/>
          </a:bodyPr>
          <a:lstStyle/>
          <a:p>
            <a:r>
              <a:rPr lang="es-GT" dirty="0"/>
              <a:t>(*) = configuración por defecto de fabrica</a:t>
            </a:r>
            <a:endParaRPr lang="en-US" dirty="0"/>
          </a:p>
        </p:txBody>
      </p:sp>
    </p:spTree>
    <p:extLst>
      <p:ext uri="{BB962C8B-B14F-4D97-AF65-F5344CB8AC3E}">
        <p14:creationId xmlns:p14="http://schemas.microsoft.com/office/powerpoint/2010/main" val="6204531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fontScale="92500"/>
          </a:bodyPr>
          <a:lstStyle/>
          <a:p>
            <a:r>
              <a:rPr lang="es-GT" dirty="0"/>
              <a:t>Información Adicional – Configuración </a:t>
            </a:r>
            <a:r>
              <a:rPr lang="es-GT" dirty="0" err="1"/>
              <a:t>Syslog</a:t>
            </a:r>
            <a:endParaRPr lang="es-GT" dirty="0"/>
          </a:p>
          <a:p>
            <a:pPr marL="53975" lvl="1" indent="0">
              <a:buNone/>
            </a:pPr>
            <a:r>
              <a:rPr lang="es-ES" dirty="0"/>
              <a:t>Las opciones generales de configuración de </a:t>
            </a:r>
            <a:r>
              <a:rPr lang="es-ES" dirty="0" err="1"/>
              <a:t>syslog</a:t>
            </a:r>
            <a:r>
              <a:rPr lang="es-ES" dirty="0"/>
              <a:t> son:</a:t>
            </a:r>
          </a:p>
          <a:p>
            <a:pPr lvl="1"/>
            <a:r>
              <a:rPr lang="es-ES" dirty="0">
                <a:latin typeface="Consolas" panose="020B0609020204030204" pitchFamily="49" charset="0"/>
              </a:rPr>
              <a:t>host </a:t>
            </a:r>
            <a:r>
              <a:rPr lang="es-ES" u="sng" dirty="0" err="1">
                <a:latin typeface="Consolas" panose="020B0609020204030204" pitchFamily="49" charset="0"/>
              </a:rPr>
              <a:t>name</a:t>
            </a:r>
            <a:r>
              <a:rPr lang="es-ES" dirty="0"/>
              <a:t> o </a:t>
            </a:r>
            <a:r>
              <a:rPr lang="es-ES" u="sng" dirty="0">
                <a:latin typeface="Consolas" panose="020B0609020204030204" pitchFamily="49" charset="0"/>
              </a:rPr>
              <a:t>IP </a:t>
            </a:r>
            <a:r>
              <a:rPr lang="es-ES" u="sng" dirty="0" err="1">
                <a:latin typeface="Consolas" panose="020B0609020204030204" pitchFamily="49" charset="0"/>
              </a:rPr>
              <a:t>address</a:t>
            </a:r>
            <a:r>
              <a:rPr lang="es-ES" dirty="0"/>
              <a:t>: envía mensajes de </a:t>
            </a:r>
            <a:r>
              <a:rPr lang="es-ES" dirty="0" err="1"/>
              <a:t>syslog</a:t>
            </a:r>
            <a:r>
              <a:rPr lang="es-ES" dirty="0"/>
              <a:t> a un host remoto, generalmente un dispositivo UNIX configurado para recibir mensajes de </a:t>
            </a:r>
            <a:r>
              <a:rPr lang="es-ES" dirty="0" err="1"/>
              <a:t>syslog</a:t>
            </a:r>
            <a:r>
              <a:rPr lang="es-ES" dirty="0"/>
              <a:t> entrantes</a:t>
            </a:r>
          </a:p>
          <a:p>
            <a:pPr lvl="1"/>
            <a:r>
              <a:rPr lang="es-ES" dirty="0">
                <a:latin typeface="Consolas" panose="020B0609020204030204" pitchFamily="49" charset="0"/>
              </a:rPr>
              <a:t>archive</a:t>
            </a:r>
            <a:r>
              <a:rPr lang="es-ES" dirty="0"/>
              <a:t>: Configura cómo archivar los archivos de registro del sistema (el valor predeterminado es mantener 10 archivos de archivo con un tamaño máximo de 128 K cada uno)</a:t>
            </a:r>
          </a:p>
          <a:p>
            <a:pPr lvl="1"/>
            <a:r>
              <a:rPr lang="es-ES" dirty="0" err="1">
                <a:latin typeface="Consolas" panose="020B0609020204030204" pitchFamily="49" charset="0"/>
              </a:rPr>
              <a:t>console</a:t>
            </a:r>
            <a:r>
              <a:rPr lang="es-ES" dirty="0"/>
              <a:t>: Configura los tipos de mensajes </a:t>
            </a:r>
            <a:r>
              <a:rPr lang="es-ES" dirty="0" err="1"/>
              <a:t>syslog</a:t>
            </a:r>
            <a:r>
              <a:rPr lang="es-ES" dirty="0"/>
              <a:t> para registrar en la consola del sistema</a:t>
            </a:r>
          </a:p>
          <a:p>
            <a:pPr lvl="1"/>
            <a:r>
              <a:rPr lang="es-ES" dirty="0" err="1">
                <a:latin typeface="Consolas" panose="020B0609020204030204" pitchFamily="49" charset="0"/>
              </a:rPr>
              <a:t>facilty</a:t>
            </a:r>
            <a:r>
              <a:rPr lang="es-ES" dirty="0"/>
              <a:t>: muestra la clase de mensajes de registro</a:t>
            </a:r>
          </a:p>
          <a:p>
            <a:pPr lvl="1"/>
            <a:r>
              <a:rPr lang="es-ES" dirty="0" err="1">
                <a:latin typeface="Consolas" panose="020B0609020204030204" pitchFamily="49" charset="0"/>
              </a:rPr>
              <a:t>severity</a:t>
            </a:r>
            <a:r>
              <a:rPr lang="es-ES" dirty="0"/>
              <a:t>: muestra el nivel de gravedad de los mensajes de registro</a:t>
            </a:r>
          </a:p>
          <a:p>
            <a:pPr lvl="1"/>
            <a:r>
              <a:rPr lang="es-ES" dirty="0">
                <a:latin typeface="Consolas" panose="020B0609020204030204" pitchFamily="49" charset="0"/>
              </a:rPr>
              <a:t>file </a:t>
            </a:r>
            <a:r>
              <a:rPr lang="es-ES" dirty="0" err="1">
                <a:latin typeface="Consolas" panose="020B0609020204030204" pitchFamily="49" charset="0"/>
              </a:rPr>
              <a:t>filename</a:t>
            </a:r>
            <a:r>
              <a:rPr lang="es-ES" dirty="0"/>
              <a:t>: Configura el nombre del archivo de registro</a:t>
            </a:r>
          </a:p>
          <a:p>
            <a:pPr lvl="1"/>
            <a:r>
              <a:rPr lang="es-ES" dirty="0">
                <a:latin typeface="Consolas" panose="020B0609020204030204" pitchFamily="49" charset="0"/>
              </a:rPr>
              <a:t>files </a:t>
            </a:r>
            <a:r>
              <a:rPr lang="es-ES" dirty="0" err="1">
                <a:latin typeface="Consolas" panose="020B0609020204030204" pitchFamily="49" charset="0"/>
              </a:rPr>
              <a:t>numbe</a:t>
            </a:r>
            <a:r>
              <a:rPr lang="es-ES" dirty="0" err="1"/>
              <a:t>r</a:t>
            </a:r>
            <a:r>
              <a:rPr lang="es-ES" dirty="0"/>
              <a:t>: Muestra el número máximo de archivos de registro del sistema</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841161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Inicio de Sesión</a:t>
            </a:r>
          </a:p>
          <a:p>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sp>
        <p:nvSpPr>
          <p:cNvPr id="4" name="TextBox 3">
            <a:extLst>
              <a:ext uri="{FF2B5EF4-FFF2-40B4-BE49-F238E27FC236}">
                <a16:creationId xmlns:a16="http://schemas.microsoft.com/office/drawing/2014/main" id="{F8FC98EB-C8B2-4D49-ADB8-39949476FD4C}"/>
              </a:ext>
            </a:extLst>
          </p:cNvPr>
          <p:cNvSpPr txBox="1"/>
          <p:nvPr/>
        </p:nvSpPr>
        <p:spPr>
          <a:xfrm>
            <a:off x="554181" y="2120857"/>
            <a:ext cx="10557163"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GT" sz="2400" dirty="0"/>
              <a:t>Se recomienda el uso de HTTPS para la administración Web en cualquier WAN cuando este es permitido</a:t>
            </a:r>
            <a:endParaRPr lang="en-US" sz="2400" dirty="0"/>
          </a:p>
        </p:txBody>
      </p:sp>
      <p:sp>
        <p:nvSpPr>
          <p:cNvPr id="9" name="TextBox 8">
            <a:extLst>
              <a:ext uri="{FF2B5EF4-FFF2-40B4-BE49-F238E27FC236}">
                <a16:creationId xmlns:a16="http://schemas.microsoft.com/office/drawing/2014/main" id="{A8AEF33F-B0B3-4A5C-AEE8-68C7B3BCD3B9}"/>
              </a:ext>
            </a:extLst>
          </p:cNvPr>
          <p:cNvSpPr txBox="1"/>
          <p:nvPr/>
        </p:nvSpPr>
        <p:spPr>
          <a:xfrm>
            <a:off x="554181" y="3396163"/>
            <a:ext cx="10557162"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GT" sz="2400" dirty="0"/>
              <a:t>J-Web no viene preinstalado en algunas plataformas seleccionadas, sin embargo si viene preinstalado en las plataformas SRX y </a:t>
            </a:r>
            <a:r>
              <a:rPr lang="es-GT" sz="2400" dirty="0" err="1"/>
              <a:t>vSRX</a:t>
            </a:r>
            <a:r>
              <a:rPr lang="es-GT" sz="2400" dirty="0"/>
              <a:t>. </a:t>
            </a:r>
            <a:endParaRPr lang="en-US" sz="2400" dirty="0"/>
          </a:p>
        </p:txBody>
      </p:sp>
    </p:spTree>
    <p:extLst>
      <p:ext uri="{BB962C8B-B14F-4D97-AF65-F5344CB8AC3E}">
        <p14:creationId xmlns:p14="http://schemas.microsoft.com/office/powerpoint/2010/main" val="22781507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3416456"/>
          </a:xfrm>
        </p:spPr>
        <p:txBody>
          <a:bodyPr>
            <a:normAutofit fontScale="92500" lnSpcReduction="10000"/>
          </a:bodyPr>
          <a:lstStyle/>
          <a:p>
            <a:r>
              <a:rPr lang="es-GT" dirty="0"/>
              <a:t>Interpretando mensajes de </a:t>
            </a:r>
            <a:r>
              <a:rPr lang="es-GT" dirty="0" err="1"/>
              <a:t>syslog</a:t>
            </a:r>
            <a:endParaRPr lang="es-GT" dirty="0"/>
          </a:p>
          <a:p>
            <a:pPr marL="53975" lvl="1" indent="0">
              <a:buNone/>
            </a:pPr>
            <a:r>
              <a:rPr lang="es-ES" dirty="0"/>
              <a:t>Las entradas de log estándar constan de los siguientes campos:</a:t>
            </a:r>
          </a:p>
          <a:p>
            <a:pPr lvl="1"/>
            <a:r>
              <a:rPr lang="es-ES" dirty="0"/>
              <a:t>marca de tiempo: indica cuándo se registró el mensaje</a:t>
            </a:r>
          </a:p>
          <a:p>
            <a:pPr lvl="1"/>
            <a:r>
              <a:rPr lang="es-ES" dirty="0"/>
              <a:t>nombre: Muestra el nombre del sistema configurado</a:t>
            </a:r>
          </a:p>
          <a:p>
            <a:pPr lvl="1"/>
            <a:r>
              <a:rPr lang="es-ES" dirty="0"/>
              <a:t>Nombre del proceso (PID): Muestra el nombre del proceso (o el ID del proceso cuando no hay un nombre disponible) que generó la entrada de registro. </a:t>
            </a:r>
          </a:p>
          <a:p>
            <a:pPr lvl="1"/>
            <a:r>
              <a:rPr lang="es-ES" dirty="0"/>
              <a:t>Código del mensaje: Proporciona un código que identifica la naturaleza general y el propósito del mensaje, (en el ejemplo que se muestra, el código del mensaje es UI_DBI-LSE_LCGOUT_EVEI\IT)</a:t>
            </a:r>
          </a:p>
          <a:p>
            <a:pPr lvl="1"/>
            <a:r>
              <a:rPr lang="es-ES" dirty="0"/>
              <a:t>texto-mensaje: Proporciona información adicional relacionada con el código del mensaje</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5A36F49-F35C-410F-842C-A30663248E68}"/>
              </a:ext>
            </a:extLst>
          </p:cNvPr>
          <p:cNvPicPr>
            <a:picLocks noChangeAspect="1"/>
          </p:cNvPicPr>
          <p:nvPr/>
        </p:nvPicPr>
        <p:blipFill>
          <a:blip r:embed="rId2"/>
          <a:stretch>
            <a:fillRect/>
          </a:stretch>
        </p:blipFill>
        <p:spPr>
          <a:xfrm>
            <a:off x="864598" y="4782676"/>
            <a:ext cx="10462803" cy="817606"/>
          </a:xfrm>
          <a:prstGeom prst="rect">
            <a:avLst/>
          </a:prstGeom>
        </p:spPr>
      </p:pic>
      <p:sp>
        <p:nvSpPr>
          <p:cNvPr id="7" name="TextBox 6">
            <a:extLst>
              <a:ext uri="{FF2B5EF4-FFF2-40B4-BE49-F238E27FC236}">
                <a16:creationId xmlns:a16="http://schemas.microsoft.com/office/drawing/2014/main" id="{41B206B8-2619-45C1-A9BA-10C524B46EBB}"/>
              </a:ext>
            </a:extLst>
          </p:cNvPr>
          <p:cNvSpPr txBox="1"/>
          <p:nvPr/>
        </p:nvSpPr>
        <p:spPr>
          <a:xfrm>
            <a:off x="453364" y="5749999"/>
            <a:ext cx="11285272"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Cuando agrega </a:t>
            </a:r>
            <a:r>
              <a:rPr lang="es-ES" sz="1600" dirty="0" err="1">
                <a:latin typeface="Consolas" panose="020B0609020204030204" pitchFamily="49" charset="0"/>
              </a:rPr>
              <a:t>explicit-priority</a:t>
            </a:r>
            <a:r>
              <a:rPr lang="es-ES" sz="1600" dirty="0"/>
              <a:t>, Junos OS altera el formato del mensaje de </a:t>
            </a:r>
            <a:r>
              <a:rPr lang="es-ES" sz="1600" dirty="0" err="1"/>
              <a:t>syslog</a:t>
            </a:r>
            <a:r>
              <a:rPr lang="es-ES" sz="1600" dirty="0"/>
              <a:t> para incluir un valor de prioridad numérico. En esta situación, el valor 0 indica los mensajes más significativos y urgentes (emergencia) y el 7 indica mensajes a nivel de depuración (</a:t>
            </a:r>
            <a:r>
              <a:rPr lang="es-ES" sz="1600" dirty="0" err="1"/>
              <a:t>debug</a:t>
            </a:r>
            <a:r>
              <a:rPr lang="es-ES" sz="1600" dirty="0"/>
              <a:t>).</a:t>
            </a:r>
            <a:endParaRPr lang="en-US" sz="1600" dirty="0"/>
          </a:p>
        </p:txBody>
      </p:sp>
    </p:spTree>
    <p:extLst>
      <p:ext uri="{BB962C8B-B14F-4D97-AF65-F5344CB8AC3E}">
        <p14:creationId xmlns:p14="http://schemas.microsoft.com/office/powerpoint/2010/main" val="37649745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78412"/>
            <a:ext cx="11285272" cy="4351338"/>
          </a:xfrm>
        </p:spPr>
        <p:txBody>
          <a:bodyPr/>
          <a:lstStyle/>
          <a:p>
            <a:r>
              <a:rPr lang="es-GT" dirty="0"/>
              <a:t>Interpretando códigos de mensajes</a:t>
            </a:r>
          </a:p>
          <a:p>
            <a:pPr lvl="1"/>
            <a:r>
              <a:rPr lang="es-GT" dirty="0"/>
              <a:t>Refiérase a la documentación </a:t>
            </a:r>
            <a:r>
              <a:rPr lang="es-GT" i="1" dirty="0" err="1"/>
              <a:t>System</a:t>
            </a:r>
            <a:r>
              <a:rPr lang="es-GT" i="1" dirty="0"/>
              <a:t> Log </a:t>
            </a:r>
            <a:r>
              <a:rPr lang="es-GT" i="1" dirty="0" err="1"/>
              <a:t>Messages</a:t>
            </a:r>
            <a:r>
              <a:rPr lang="es-GT" i="1" dirty="0"/>
              <a:t> Reference </a:t>
            </a:r>
            <a:r>
              <a:rPr lang="es-GT" dirty="0"/>
              <a:t>para una descripción completa de los códigos de mensajes y su significado.</a:t>
            </a:r>
          </a:p>
          <a:p>
            <a:pPr lvl="1"/>
            <a:r>
              <a:rPr lang="es-GT" dirty="0"/>
              <a:t>También puede utilizar utilice el comando </a:t>
            </a:r>
            <a:r>
              <a:rPr lang="es-GT" dirty="0" err="1">
                <a:latin typeface="Consolas" panose="020B0609020204030204" pitchFamily="49" charset="0"/>
              </a:rPr>
              <a:t>help</a:t>
            </a:r>
            <a:r>
              <a:rPr lang="es-GT" dirty="0">
                <a:latin typeface="Consolas" panose="020B0609020204030204" pitchFamily="49" charset="0"/>
              </a:rPr>
              <a:t> </a:t>
            </a:r>
            <a:r>
              <a:rPr lang="es-GT" dirty="0" err="1">
                <a:latin typeface="Consolas" panose="020B0609020204030204" pitchFamily="49" charset="0"/>
              </a:rPr>
              <a:t>syslog</a:t>
            </a:r>
            <a:r>
              <a:rPr lang="es-GT" dirty="0"/>
              <a:t> para interpretar los códigos de mensajes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EC249A2B-0BF8-4C54-810E-36224157FCCF}"/>
              </a:ext>
            </a:extLst>
          </p:cNvPr>
          <p:cNvPicPr>
            <a:picLocks noChangeAspect="1"/>
          </p:cNvPicPr>
          <p:nvPr/>
        </p:nvPicPr>
        <p:blipFill>
          <a:blip r:embed="rId2"/>
          <a:stretch>
            <a:fillRect/>
          </a:stretch>
        </p:blipFill>
        <p:spPr>
          <a:xfrm>
            <a:off x="1677070" y="3263216"/>
            <a:ext cx="8837860" cy="3128539"/>
          </a:xfrm>
          <a:prstGeom prst="rect">
            <a:avLst/>
          </a:prstGeom>
        </p:spPr>
      </p:pic>
    </p:spTree>
    <p:extLst>
      <p:ext uri="{BB962C8B-B14F-4D97-AF65-F5344CB8AC3E}">
        <p14:creationId xmlns:p14="http://schemas.microsoft.com/office/powerpoint/2010/main" val="11672756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500F1FF9-6819-4191-BDC6-C4A4C4AED39E}"/>
              </a:ext>
            </a:extLst>
          </p:cNvPr>
          <p:cNvPicPr>
            <a:picLocks noChangeAspect="1"/>
          </p:cNvPicPr>
          <p:nvPr/>
        </p:nvPicPr>
        <p:blipFill>
          <a:blip r:embed="rId2"/>
          <a:stretch>
            <a:fillRect/>
          </a:stretch>
        </p:blipFill>
        <p:spPr>
          <a:xfrm>
            <a:off x="1692782" y="1878983"/>
            <a:ext cx="9592577" cy="4191825"/>
          </a:xfrm>
          <a:prstGeom prst="rect">
            <a:avLst/>
          </a:prstGeom>
        </p:spPr>
      </p:pic>
    </p:spTree>
    <p:extLst>
      <p:ext uri="{BB962C8B-B14F-4D97-AF65-F5344CB8AC3E}">
        <p14:creationId xmlns:p14="http://schemas.microsoft.com/office/powerpoint/2010/main" val="4270461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Descripción general de </a:t>
            </a:r>
            <a:r>
              <a:rPr lang="es-GT" dirty="0" err="1"/>
              <a:t>Traceoptions</a:t>
            </a:r>
            <a:endParaRPr lang="es-GT" dirty="0"/>
          </a:p>
          <a:p>
            <a:pPr marL="53975" lvl="1" indent="0">
              <a:buNone/>
            </a:pPr>
            <a:r>
              <a:rPr lang="en-US" dirty="0"/>
              <a:t>Tracing</a:t>
            </a:r>
          </a:p>
          <a:p>
            <a:pPr lvl="1"/>
            <a:r>
              <a:rPr lang="en-US" dirty="0"/>
              <a:t>Es </a:t>
            </a:r>
            <a:r>
              <a:rPr lang="en-US" dirty="0" err="1"/>
              <a:t>el</a:t>
            </a:r>
            <a:r>
              <a:rPr lang="en-US" dirty="0"/>
              <a:t> </a:t>
            </a:r>
            <a:r>
              <a:rPr lang="en-US" dirty="0" err="1"/>
              <a:t>equivalente</a:t>
            </a:r>
            <a:r>
              <a:rPr lang="en-US" dirty="0"/>
              <a:t> de Junos OS a debug</a:t>
            </a:r>
          </a:p>
          <a:p>
            <a:pPr lvl="1"/>
            <a:r>
              <a:rPr lang="en-US" dirty="0" err="1"/>
              <a:t>Requirer</a:t>
            </a:r>
            <a:r>
              <a:rPr lang="en-US" dirty="0"/>
              <a:t> </a:t>
            </a:r>
            <a:r>
              <a:rPr lang="en-US" dirty="0" err="1"/>
              <a:t>configuración</a:t>
            </a:r>
            <a:endParaRPr lang="en-US" dirty="0"/>
          </a:p>
          <a:p>
            <a:pPr lvl="1"/>
            <a:r>
              <a:rPr lang="en-US" dirty="0" err="1"/>
              <a:t>Provee</a:t>
            </a:r>
            <a:r>
              <a:rPr lang="en-US" dirty="0"/>
              <a:t> </a:t>
            </a:r>
            <a:r>
              <a:rPr lang="en-US" dirty="0" err="1"/>
              <a:t>soporte</a:t>
            </a:r>
            <a:r>
              <a:rPr lang="en-US" dirty="0"/>
              <a:t> para logging local y remote</a:t>
            </a:r>
          </a:p>
          <a:p>
            <a:pPr lvl="2"/>
            <a:r>
              <a:rPr lang="en-US" dirty="0"/>
              <a:t>Los logs son </a:t>
            </a:r>
            <a:r>
              <a:rPr lang="en-US" dirty="0" err="1"/>
              <a:t>escritos</a:t>
            </a:r>
            <a:r>
              <a:rPr lang="en-US" dirty="0"/>
              <a:t> </a:t>
            </a:r>
            <a:r>
              <a:rPr lang="en-US" dirty="0" err="1"/>
              <a:t>en</a:t>
            </a:r>
            <a:r>
              <a:rPr lang="en-US" dirty="0"/>
              <a:t> /var/log/</a:t>
            </a:r>
            <a:r>
              <a:rPr lang="en-US" u="sng" dirty="0"/>
              <a:t>filename</a:t>
            </a:r>
            <a:r>
              <a:rPr lang="en-US" dirty="0"/>
              <a:t> o </a:t>
            </a:r>
            <a:r>
              <a:rPr lang="en-US" dirty="0" err="1"/>
              <a:t>en</a:t>
            </a:r>
            <a:r>
              <a:rPr lang="en-US" dirty="0"/>
              <a:t> un </a:t>
            </a:r>
            <a:r>
              <a:rPr lang="en-US" dirty="0" err="1"/>
              <a:t>servidor</a:t>
            </a:r>
            <a:r>
              <a:rPr lang="en-US" dirty="0"/>
              <a:t> </a:t>
            </a:r>
            <a:r>
              <a:rPr lang="en-US" dirty="0" err="1"/>
              <a:t>remoto</a:t>
            </a:r>
            <a:endParaRPr lang="en-US" u="sng"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AC2DED88-17D2-42A4-9349-C9A62B0E6608}"/>
              </a:ext>
            </a:extLst>
          </p:cNvPr>
          <p:cNvPicPr>
            <a:picLocks noChangeAspect="1"/>
          </p:cNvPicPr>
          <p:nvPr/>
        </p:nvPicPr>
        <p:blipFill>
          <a:blip r:embed="rId2"/>
          <a:stretch>
            <a:fillRect/>
          </a:stretch>
        </p:blipFill>
        <p:spPr>
          <a:xfrm>
            <a:off x="2954408" y="3843575"/>
            <a:ext cx="7218299" cy="2362153"/>
          </a:xfrm>
          <a:prstGeom prst="rect">
            <a:avLst/>
          </a:prstGeom>
        </p:spPr>
      </p:pic>
    </p:spTree>
    <p:extLst>
      <p:ext uri="{BB962C8B-B14F-4D97-AF65-F5344CB8AC3E}">
        <p14:creationId xmlns:p14="http://schemas.microsoft.com/office/powerpoint/2010/main" val="6066171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Descripción general de </a:t>
            </a:r>
            <a:r>
              <a:rPr lang="es-GT" dirty="0" err="1"/>
              <a:t>Traceoptions</a:t>
            </a:r>
            <a:endParaRPr lang="es-GT" dirty="0"/>
          </a:p>
          <a:p>
            <a:pPr lvl="1"/>
            <a:r>
              <a:rPr lang="en-US" dirty="0"/>
              <a:t>Para </a:t>
            </a:r>
            <a:r>
              <a:rPr lang="en-US" dirty="0" err="1"/>
              <a:t>habilitar</a:t>
            </a:r>
            <a:r>
              <a:rPr lang="en-US" dirty="0"/>
              <a:t> </a:t>
            </a:r>
            <a:r>
              <a:rPr lang="en-US" dirty="0" err="1"/>
              <a:t>el</a:t>
            </a:r>
            <a:r>
              <a:rPr lang="en-US" dirty="0"/>
              <a:t> </a:t>
            </a:r>
            <a:r>
              <a:rPr lang="en-US" dirty="0" err="1"/>
              <a:t>registro</a:t>
            </a:r>
            <a:r>
              <a:rPr lang="en-US" dirty="0"/>
              <a:t> </a:t>
            </a:r>
            <a:r>
              <a:rPr lang="en-US" dirty="0" err="1"/>
              <a:t>remoto</a:t>
            </a:r>
            <a:r>
              <a:rPr lang="en-US" dirty="0"/>
              <a:t>, debe </a:t>
            </a:r>
            <a:r>
              <a:rPr lang="en-US" dirty="0" err="1"/>
              <a:t>especificar</a:t>
            </a:r>
            <a:r>
              <a:rPr lang="en-US" dirty="0"/>
              <a:t> </a:t>
            </a:r>
            <a:r>
              <a:rPr lang="en-US" dirty="0" err="1"/>
              <a:t>el</a:t>
            </a:r>
            <a:r>
              <a:rPr lang="en-US" dirty="0"/>
              <a:t> </a:t>
            </a:r>
            <a:r>
              <a:rPr lang="en-US" dirty="0" err="1"/>
              <a:t>servidor</a:t>
            </a:r>
            <a:r>
              <a:rPr lang="en-US" dirty="0"/>
              <a:t> syslog </a:t>
            </a:r>
            <a:r>
              <a:rPr lang="en-US" dirty="0" err="1"/>
              <a:t>en</a:t>
            </a:r>
            <a:r>
              <a:rPr lang="en-US" dirty="0"/>
              <a:t> [edit system tracing]</a:t>
            </a: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BEB69502-B56F-4F77-B9B4-6BE21CF23037}"/>
              </a:ext>
            </a:extLst>
          </p:cNvPr>
          <p:cNvPicPr>
            <a:picLocks noChangeAspect="1"/>
          </p:cNvPicPr>
          <p:nvPr/>
        </p:nvPicPr>
        <p:blipFill>
          <a:blip r:embed="rId3"/>
          <a:stretch>
            <a:fillRect/>
          </a:stretch>
        </p:blipFill>
        <p:spPr>
          <a:xfrm>
            <a:off x="3857729" y="2304838"/>
            <a:ext cx="4798053" cy="3186942"/>
          </a:xfrm>
          <a:prstGeom prst="rect">
            <a:avLst/>
          </a:prstGeom>
        </p:spPr>
      </p:pic>
      <p:sp>
        <p:nvSpPr>
          <p:cNvPr id="7" name="TextBox 6">
            <a:extLst>
              <a:ext uri="{FF2B5EF4-FFF2-40B4-BE49-F238E27FC236}">
                <a16:creationId xmlns:a16="http://schemas.microsoft.com/office/drawing/2014/main" id="{18E9613E-8818-4A92-890D-BEA9F6916689}"/>
              </a:ext>
            </a:extLst>
          </p:cNvPr>
          <p:cNvSpPr txBox="1"/>
          <p:nvPr/>
        </p:nvSpPr>
        <p:spPr>
          <a:xfrm>
            <a:off x="614119" y="5732846"/>
            <a:ext cx="11285272" cy="9233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s-GT" dirty="0"/>
              <a:t>Por el diseño de Junos OS, puede habilitar el </a:t>
            </a:r>
            <a:r>
              <a:rPr lang="es-GT" dirty="0" err="1"/>
              <a:t>tracing</a:t>
            </a:r>
            <a:r>
              <a:rPr lang="es-GT" dirty="0"/>
              <a:t> detallado en una red en producción, sin impactar significativamente el desempeño, sin embargo, debe recordar siempre apagar el </a:t>
            </a:r>
            <a:r>
              <a:rPr lang="es-GT" dirty="0" err="1"/>
              <a:t>tracing</a:t>
            </a:r>
            <a:r>
              <a:rPr lang="es-GT" dirty="0"/>
              <a:t> una vez que haya completado las pruebas para evitar consumo innecesario de recursos</a:t>
            </a:r>
            <a:endParaRPr lang="en-US" dirty="0"/>
          </a:p>
        </p:txBody>
      </p:sp>
    </p:spTree>
    <p:extLst>
      <p:ext uri="{BB962C8B-B14F-4D97-AF65-F5344CB8AC3E}">
        <p14:creationId xmlns:p14="http://schemas.microsoft.com/office/powerpoint/2010/main" val="1286405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Configuración de </a:t>
            </a:r>
            <a:r>
              <a:rPr lang="es-GT" dirty="0" err="1"/>
              <a:t>Traceoptions</a:t>
            </a:r>
            <a:endParaRPr lang="es-GT" dirty="0"/>
          </a:p>
          <a:p>
            <a:pPr lvl="1"/>
            <a:r>
              <a:rPr lang="es-GT" dirty="0"/>
              <a:t>Incluya la instrucción </a:t>
            </a:r>
            <a:r>
              <a:rPr lang="es-GT" dirty="0" err="1"/>
              <a:t>traceoption</a:t>
            </a:r>
            <a:r>
              <a:rPr lang="es-GT" dirty="0"/>
              <a:t> en la jerarquía [</a:t>
            </a:r>
            <a:r>
              <a:rPr lang="es-GT" dirty="0" err="1"/>
              <a:t>edit</a:t>
            </a:r>
            <a:r>
              <a:rPr lang="es-GT" dirty="0"/>
              <a:t> </a:t>
            </a:r>
            <a:r>
              <a:rPr lang="es-GT" dirty="0" err="1"/>
              <a:t>protocols</a:t>
            </a:r>
            <a:r>
              <a:rPr lang="es-GT" dirty="0"/>
              <a:t> </a:t>
            </a:r>
            <a:r>
              <a:rPr lang="es-GT" dirty="0" err="1"/>
              <a:t>protocol-name</a:t>
            </a:r>
            <a:r>
              <a:rPr lang="es-GT" dirty="0"/>
              <a:t>] para </a:t>
            </a:r>
            <a:r>
              <a:rPr lang="es-GT" dirty="0" err="1"/>
              <a:t>tracear</a:t>
            </a:r>
            <a:r>
              <a:rPr lang="es-GT" dirty="0"/>
              <a:t> la operación de un protocolo </a:t>
            </a:r>
            <a:r>
              <a:rPr lang="es-GT" dirty="0" err="1"/>
              <a:t>especifício</a:t>
            </a:r>
            <a:r>
              <a:rPr lang="es-GT" dirty="0"/>
              <a:t>.</a:t>
            </a:r>
          </a:p>
          <a:p>
            <a:pPr marL="53975" lvl="1" indent="0">
              <a:buNone/>
            </a:pP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3DD8A281-EF9C-4B9F-8EBA-1062C6DF503E}"/>
              </a:ext>
            </a:extLst>
          </p:cNvPr>
          <p:cNvPicPr>
            <a:picLocks noChangeAspect="1"/>
          </p:cNvPicPr>
          <p:nvPr/>
        </p:nvPicPr>
        <p:blipFill>
          <a:blip r:embed="rId2"/>
          <a:stretch>
            <a:fillRect/>
          </a:stretch>
        </p:blipFill>
        <p:spPr>
          <a:xfrm>
            <a:off x="1611293" y="3793718"/>
            <a:ext cx="8969414" cy="2556282"/>
          </a:xfrm>
          <a:prstGeom prst="rect">
            <a:avLst/>
          </a:prstGeom>
        </p:spPr>
      </p:pic>
      <p:sp>
        <p:nvSpPr>
          <p:cNvPr id="7" name="Callout: Bent Line 6">
            <a:extLst>
              <a:ext uri="{FF2B5EF4-FFF2-40B4-BE49-F238E27FC236}">
                <a16:creationId xmlns:a16="http://schemas.microsoft.com/office/drawing/2014/main" id="{9A6561E4-2545-469B-9EF3-64504EBE8585}"/>
              </a:ext>
            </a:extLst>
          </p:cNvPr>
          <p:cNvSpPr/>
          <p:nvPr/>
        </p:nvSpPr>
        <p:spPr>
          <a:xfrm>
            <a:off x="837678" y="2733969"/>
            <a:ext cx="2743200" cy="749147"/>
          </a:xfrm>
          <a:prstGeom prst="borderCallout2">
            <a:avLst>
              <a:gd name="adj1" fmla="val 50591"/>
              <a:gd name="adj2" fmla="val 106160"/>
              <a:gd name="adj3" fmla="val 91278"/>
              <a:gd name="adj4" fmla="val 123430"/>
              <a:gd name="adj5" fmla="val 190334"/>
              <a:gd name="adj6" fmla="val 123864"/>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GT" dirty="0"/>
              <a:t>El protocolo o función que esta siendo </a:t>
            </a:r>
            <a:r>
              <a:rPr lang="es-GT" dirty="0" err="1"/>
              <a:t>traceado</a:t>
            </a:r>
            <a:endParaRPr lang="en-US" dirty="0"/>
          </a:p>
        </p:txBody>
      </p:sp>
      <p:sp>
        <p:nvSpPr>
          <p:cNvPr id="8" name="Callout: Bent Line 7">
            <a:extLst>
              <a:ext uri="{FF2B5EF4-FFF2-40B4-BE49-F238E27FC236}">
                <a16:creationId xmlns:a16="http://schemas.microsoft.com/office/drawing/2014/main" id="{343B3AE3-13DD-485D-A021-1B6D3AF71AE0}"/>
              </a:ext>
            </a:extLst>
          </p:cNvPr>
          <p:cNvSpPr/>
          <p:nvPr/>
        </p:nvSpPr>
        <p:spPr>
          <a:xfrm>
            <a:off x="5360504" y="2621034"/>
            <a:ext cx="3929270" cy="868449"/>
          </a:xfrm>
          <a:prstGeom prst="borderCallout2">
            <a:avLst>
              <a:gd name="adj1" fmla="val 111629"/>
              <a:gd name="adj2" fmla="val 15822"/>
              <a:gd name="adj3" fmla="val 193517"/>
              <a:gd name="adj4" fmla="val 15701"/>
              <a:gd name="adj5" fmla="val 271210"/>
              <a:gd name="adj6" fmla="val -4087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GT" dirty="0"/>
              <a:t>Archivo donde están siendo guardados los </a:t>
            </a:r>
            <a:r>
              <a:rPr lang="es-GT" dirty="0" err="1"/>
              <a:t>traceos</a:t>
            </a:r>
            <a:r>
              <a:rPr lang="es-GT" dirty="0"/>
              <a:t> (/</a:t>
            </a:r>
            <a:r>
              <a:rPr lang="es-GT" dirty="0" err="1"/>
              <a:t>var</a:t>
            </a:r>
            <a:r>
              <a:rPr lang="es-GT" dirty="0"/>
              <a:t>/log/</a:t>
            </a:r>
            <a:r>
              <a:rPr lang="es-GT" dirty="0" err="1"/>
              <a:t>ospf</a:t>
            </a:r>
            <a:r>
              <a:rPr lang="es-GT" dirty="0"/>
              <a:t>-trace)</a:t>
            </a:r>
            <a:endParaRPr lang="en-US" dirty="0"/>
          </a:p>
        </p:txBody>
      </p:sp>
      <p:sp>
        <p:nvSpPr>
          <p:cNvPr id="9" name="Callout: Bent Line 8">
            <a:extLst>
              <a:ext uri="{FF2B5EF4-FFF2-40B4-BE49-F238E27FC236}">
                <a16:creationId xmlns:a16="http://schemas.microsoft.com/office/drawing/2014/main" id="{3BCC61DA-5B8B-4EB2-9564-7AB196428FC9}"/>
              </a:ext>
            </a:extLst>
          </p:cNvPr>
          <p:cNvSpPr/>
          <p:nvPr/>
        </p:nvSpPr>
        <p:spPr>
          <a:xfrm>
            <a:off x="7605593" y="5599555"/>
            <a:ext cx="3155172" cy="868449"/>
          </a:xfrm>
          <a:prstGeom prst="borderCallout2">
            <a:avLst>
              <a:gd name="adj1" fmla="val 73480"/>
              <a:gd name="adj2" fmla="val -3018"/>
              <a:gd name="adj3" fmla="val 48551"/>
              <a:gd name="adj4" fmla="val -22947"/>
              <a:gd name="adj5" fmla="val -32456"/>
              <a:gd name="adj6" fmla="val -27826"/>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GT" dirty="0"/>
              <a:t>Opciones del archivo de </a:t>
            </a:r>
            <a:r>
              <a:rPr lang="es-GT" dirty="0" err="1"/>
              <a:t>traceo</a:t>
            </a:r>
            <a:endParaRPr lang="es-GT" dirty="0"/>
          </a:p>
          <a:p>
            <a:pPr algn="ctr"/>
            <a:r>
              <a:rPr lang="es-GT" dirty="0"/>
              <a:t>..opciones </a:t>
            </a:r>
            <a:r>
              <a:rPr lang="es-GT" dirty="0" err="1">
                <a:hlinkClick r:id="rId3"/>
              </a:rPr>
              <a:t>aqui</a:t>
            </a:r>
            <a:endParaRPr lang="en-US" dirty="0"/>
          </a:p>
        </p:txBody>
      </p:sp>
    </p:spTree>
    <p:extLst>
      <p:ext uri="{BB962C8B-B14F-4D97-AF65-F5344CB8AC3E}">
        <p14:creationId xmlns:p14="http://schemas.microsoft.com/office/powerpoint/2010/main" val="19242296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Configuración de </a:t>
            </a:r>
            <a:r>
              <a:rPr lang="es-GT" dirty="0" err="1"/>
              <a:t>Traceoptions</a:t>
            </a:r>
            <a:endParaRPr lang="es-GT" dirty="0"/>
          </a:p>
          <a:p>
            <a:pPr lvl="1"/>
            <a:r>
              <a:rPr lang="es-ES" dirty="0"/>
              <a:t>Las banderas identifican qué aspectos del protocolo se rastrean y con qué nivel de detalle. Puede rastrear varias banderas en un solo archivo.</a:t>
            </a:r>
          </a:p>
          <a:p>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8" name="Picture 7">
            <a:extLst>
              <a:ext uri="{FF2B5EF4-FFF2-40B4-BE49-F238E27FC236}">
                <a16:creationId xmlns:a16="http://schemas.microsoft.com/office/drawing/2014/main" id="{F70CFBE7-B4C0-4314-B105-B66C127A4D55}"/>
              </a:ext>
            </a:extLst>
          </p:cNvPr>
          <p:cNvPicPr>
            <a:picLocks noChangeAspect="1"/>
          </p:cNvPicPr>
          <p:nvPr/>
        </p:nvPicPr>
        <p:blipFill>
          <a:blip r:embed="rId3"/>
          <a:stretch>
            <a:fillRect/>
          </a:stretch>
        </p:blipFill>
        <p:spPr>
          <a:xfrm>
            <a:off x="2970253" y="2620446"/>
            <a:ext cx="6251493" cy="2654033"/>
          </a:xfrm>
          <a:prstGeom prst="rect">
            <a:avLst/>
          </a:prstGeom>
        </p:spPr>
      </p:pic>
      <p:sp>
        <p:nvSpPr>
          <p:cNvPr id="10" name="TextBox 9">
            <a:extLst>
              <a:ext uri="{FF2B5EF4-FFF2-40B4-BE49-F238E27FC236}">
                <a16:creationId xmlns:a16="http://schemas.microsoft.com/office/drawing/2014/main" id="{6AA10268-7CF7-4D70-B474-87CFE6639051}"/>
              </a:ext>
            </a:extLst>
          </p:cNvPr>
          <p:cNvSpPr txBox="1"/>
          <p:nvPr/>
        </p:nvSpPr>
        <p:spPr>
          <a:xfrm>
            <a:off x="652670" y="5491780"/>
            <a:ext cx="1091647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Nota: cuando utilice la instrucción </a:t>
            </a:r>
            <a:r>
              <a:rPr lang="es-ES" dirty="0" err="1"/>
              <a:t>traceoptions</a:t>
            </a:r>
            <a:r>
              <a:rPr lang="es-ES" dirty="0"/>
              <a:t>, debe ser selectivo en lo que rastrea, ya que es probable que la selección de la palabra clave </a:t>
            </a:r>
            <a:r>
              <a:rPr lang="es-ES" dirty="0" err="1"/>
              <a:t>all</a:t>
            </a:r>
            <a:r>
              <a:rPr lang="es-ES" dirty="0"/>
              <a:t> proporcione demasiados detalles.</a:t>
            </a:r>
          </a:p>
        </p:txBody>
      </p:sp>
    </p:spTree>
    <p:extLst>
      <p:ext uri="{BB962C8B-B14F-4D97-AF65-F5344CB8AC3E}">
        <p14:creationId xmlns:p14="http://schemas.microsoft.com/office/powerpoint/2010/main" val="16753036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Ejemplo de Configuración de </a:t>
            </a:r>
            <a:r>
              <a:rPr lang="es-GT" dirty="0" err="1"/>
              <a:t>Traceoptions</a:t>
            </a:r>
            <a:endParaRPr lang="es-GT" dirty="0"/>
          </a:p>
          <a:p>
            <a:pPr lvl="1"/>
            <a:r>
              <a:rPr lang="es-ES" dirty="0"/>
              <a:t>De forma predeterminada, la información de marca de tiempo se coloca al comienzo de cada línea de salida de seguimiento. </a:t>
            </a:r>
          </a:p>
          <a:p>
            <a:pPr lvl="2"/>
            <a:r>
              <a:rPr lang="es-ES" dirty="0"/>
              <a:t>Si no desea tener marcas de tiempo en cada línea, puede usar la opción oculta no-</a:t>
            </a:r>
            <a:r>
              <a:rPr lang="es-ES" dirty="0" err="1"/>
              <a:t>stamp</a:t>
            </a:r>
            <a:r>
              <a:rPr lang="es-ES" dirty="0"/>
              <a:t> en el comando </a:t>
            </a:r>
            <a:r>
              <a:rPr lang="es-ES" dirty="0" err="1"/>
              <a:t>traceoptions</a:t>
            </a:r>
            <a:r>
              <a:rPr lang="es-ES" dirty="0"/>
              <a:t>.</a:t>
            </a:r>
            <a:endParaRPr lang="en-US" dirty="0"/>
          </a:p>
          <a:p>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6327C14-228F-4715-B02E-773405B6A7F4}"/>
              </a:ext>
            </a:extLst>
          </p:cNvPr>
          <p:cNvPicPr>
            <a:picLocks noChangeAspect="1"/>
          </p:cNvPicPr>
          <p:nvPr/>
        </p:nvPicPr>
        <p:blipFill>
          <a:blip r:embed="rId3"/>
          <a:stretch>
            <a:fillRect/>
          </a:stretch>
        </p:blipFill>
        <p:spPr>
          <a:xfrm>
            <a:off x="778521" y="3634654"/>
            <a:ext cx="10314457" cy="1626459"/>
          </a:xfrm>
          <a:prstGeom prst="rect">
            <a:avLst/>
          </a:prstGeom>
        </p:spPr>
      </p:pic>
    </p:spTree>
    <p:extLst>
      <p:ext uri="{BB962C8B-B14F-4D97-AF65-F5344CB8AC3E}">
        <p14:creationId xmlns:p14="http://schemas.microsoft.com/office/powerpoint/2010/main" val="33149761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19"/>
            <a:ext cx="11285272" cy="5469555"/>
          </a:xfrm>
        </p:spPr>
        <p:txBody>
          <a:bodyPr/>
          <a:lstStyle/>
          <a:p>
            <a:r>
              <a:rPr lang="es-GT" dirty="0"/>
              <a:t>Ejemplo de Configuración de </a:t>
            </a:r>
            <a:r>
              <a:rPr lang="es-GT" dirty="0" err="1"/>
              <a:t>Traceoptions</a:t>
            </a:r>
            <a:endParaRPr lang="es-GT" dirty="0"/>
          </a:p>
          <a:p>
            <a:pPr lvl="1"/>
            <a:r>
              <a:rPr lang="es-GT" dirty="0" err="1"/>
              <a:t>Traceoptions</a:t>
            </a:r>
            <a:r>
              <a:rPr lang="es-GT" dirty="0"/>
              <a:t> también esta disponible para otros elementos dentro de la jerarquía, como </a:t>
            </a:r>
            <a:r>
              <a:rPr lang="es-GT" dirty="0">
                <a:latin typeface="Consolas" panose="020B0609020204030204" pitchFamily="49" charset="0"/>
              </a:rPr>
              <a:t>[</a:t>
            </a:r>
            <a:r>
              <a:rPr lang="es-GT" dirty="0" err="1">
                <a:latin typeface="Consolas" panose="020B0609020204030204" pitchFamily="49" charset="0"/>
              </a:rPr>
              <a:t>edit</a:t>
            </a:r>
            <a:r>
              <a:rPr lang="es-GT" dirty="0">
                <a:latin typeface="Consolas" panose="020B0609020204030204" pitchFamily="49" charset="0"/>
              </a:rPr>
              <a:t> interfaces interface-</a:t>
            </a:r>
            <a:r>
              <a:rPr lang="es-GT" dirty="0" err="1">
                <a:latin typeface="Consolas" panose="020B0609020204030204" pitchFamily="49" charset="0"/>
              </a:rPr>
              <a:t>name</a:t>
            </a:r>
            <a:r>
              <a:rPr lang="es-GT" dirty="0">
                <a:latin typeface="Consolas" panose="020B0609020204030204" pitchFamily="49" charset="0"/>
              </a:rPr>
              <a:t>]</a:t>
            </a:r>
          </a:p>
          <a:p>
            <a:pPr lvl="1"/>
            <a:r>
              <a:rPr lang="es-GT" dirty="0"/>
              <a:t>Al incluir la instrucción </a:t>
            </a:r>
            <a:r>
              <a:rPr lang="es-GT" dirty="0" err="1"/>
              <a:t>traceoption</a:t>
            </a:r>
            <a:r>
              <a:rPr lang="es-GT" dirty="0"/>
              <a:t> en [</a:t>
            </a:r>
            <a:r>
              <a:rPr lang="es-GT" dirty="0" err="1"/>
              <a:t>edit</a:t>
            </a:r>
            <a:r>
              <a:rPr lang="es-GT" dirty="0"/>
              <a:t> interfaces interface-</a:t>
            </a:r>
            <a:r>
              <a:rPr lang="es-GT" dirty="0" err="1"/>
              <a:t>name</a:t>
            </a:r>
            <a:r>
              <a:rPr lang="es-GT" dirty="0"/>
              <a:t>] le permite </a:t>
            </a:r>
            <a:r>
              <a:rPr lang="es-GT" dirty="0" err="1"/>
              <a:t>tracear</a:t>
            </a:r>
            <a:r>
              <a:rPr lang="es-GT" dirty="0"/>
              <a:t> la operación de:</a:t>
            </a:r>
          </a:p>
          <a:p>
            <a:pPr lvl="2"/>
            <a:r>
              <a:rPr lang="es-GT" dirty="0"/>
              <a:t>Interfaces individuales</a:t>
            </a:r>
          </a:p>
          <a:p>
            <a:pPr lvl="2"/>
            <a:r>
              <a:rPr lang="es-GT" dirty="0"/>
              <a:t>El proceso de manejo de las interfaces (</a:t>
            </a:r>
            <a:r>
              <a:rPr lang="es-GT" dirty="0" err="1"/>
              <a:t>dcd</a:t>
            </a:r>
            <a:r>
              <a:rPr lang="es-GT" dirty="0"/>
              <a:t>)</a:t>
            </a:r>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6" name="TextBox 5">
            <a:extLst>
              <a:ext uri="{FF2B5EF4-FFF2-40B4-BE49-F238E27FC236}">
                <a16:creationId xmlns:a16="http://schemas.microsoft.com/office/drawing/2014/main" id="{F3CA36DA-0FD8-4B44-B7BD-E7F3F015DB44}"/>
              </a:ext>
            </a:extLst>
          </p:cNvPr>
          <p:cNvSpPr txBox="1"/>
          <p:nvPr/>
        </p:nvSpPr>
        <p:spPr>
          <a:xfrm>
            <a:off x="453364" y="4517229"/>
            <a:ext cx="11447088"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Nota: Al rastrear una interfaz específica, no se admite la especificación de un archivo de rastreo. El </a:t>
            </a:r>
            <a:r>
              <a:rPr lang="es-ES" dirty="0" err="1"/>
              <a:t>kernel</a:t>
            </a:r>
            <a:r>
              <a:rPr lang="es-ES" dirty="0"/>
              <a:t> de Junos realiza el registro en este caso, por lo que la información de seguimiento se coloca en el archivo de mensajes del sistema. </a:t>
            </a:r>
          </a:p>
          <a:p>
            <a:endParaRPr lang="es-ES" dirty="0"/>
          </a:p>
          <a:p>
            <a:r>
              <a:rPr lang="es-ES" dirty="0"/>
              <a:t>Por el contrario, el seguimiento de la interfaz global admite un archivo de almacenamiento. De forma predeterminada, /</a:t>
            </a:r>
            <a:r>
              <a:rPr lang="es-ES" dirty="0" err="1"/>
              <a:t>var</a:t>
            </a:r>
            <a:r>
              <a:rPr lang="es-ES" dirty="0"/>
              <a:t>/log/</a:t>
            </a:r>
            <a:r>
              <a:rPr lang="es-ES" dirty="0" err="1"/>
              <a:t>dcd</a:t>
            </a:r>
            <a:r>
              <a:rPr lang="es-ES" dirty="0"/>
              <a:t> se utiliza para el </a:t>
            </a:r>
            <a:r>
              <a:rPr lang="es-ES" dirty="0" err="1"/>
              <a:t>traceo</a:t>
            </a:r>
            <a:r>
              <a:rPr lang="es-ES" dirty="0"/>
              <a:t> global de interfaces.</a:t>
            </a:r>
            <a:endParaRPr lang="en-US" dirty="0"/>
          </a:p>
        </p:txBody>
      </p:sp>
    </p:spTree>
    <p:extLst>
      <p:ext uri="{BB962C8B-B14F-4D97-AF65-F5344CB8AC3E}">
        <p14:creationId xmlns:p14="http://schemas.microsoft.com/office/powerpoint/2010/main" val="40076756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Analizando archivos de log y trace</a:t>
            </a:r>
          </a:p>
          <a:p>
            <a:pPr lvl="1"/>
            <a:r>
              <a:rPr lang="es-GT" dirty="0"/>
              <a:t>Por defecto, Junos OS guarda los archivos de log y trace en /</a:t>
            </a:r>
            <a:r>
              <a:rPr lang="es-GT" dirty="0" err="1"/>
              <a:t>var</a:t>
            </a:r>
            <a:r>
              <a:rPr lang="es-GT" dirty="0"/>
              <a:t>/log</a:t>
            </a:r>
          </a:p>
          <a:p>
            <a:pPr lvl="1"/>
            <a:r>
              <a:rPr lang="es-GT" dirty="0"/>
              <a:t>Para ver la lista de archivos utilice el comando </a:t>
            </a:r>
            <a:r>
              <a:rPr lang="es-GT" b="1" dirty="0">
                <a:latin typeface="Consolas" panose="020B0609020204030204" pitchFamily="49" charset="0"/>
              </a:rPr>
              <a:t>show log</a:t>
            </a:r>
          </a:p>
          <a:p>
            <a:pPr lvl="1"/>
            <a:r>
              <a:rPr lang="es-GT" dirty="0"/>
              <a:t>Para desplegar el contenido del archivo utilice </a:t>
            </a:r>
            <a:r>
              <a:rPr lang="es-GT" b="1" dirty="0">
                <a:latin typeface="Consolas" panose="020B0609020204030204" pitchFamily="49" charset="0"/>
              </a:rPr>
              <a:t>show log file-</a:t>
            </a:r>
            <a:r>
              <a:rPr lang="es-GT" b="1" dirty="0" err="1">
                <a:latin typeface="Consolas" panose="020B0609020204030204" pitchFamily="49" charset="0"/>
              </a:rPr>
              <a:t>name</a:t>
            </a:r>
            <a:endParaRPr lang="en-US" b="1" dirty="0">
              <a:latin typeface="Consolas" panose="020B0609020204030204" pitchFamily="49" charset="0"/>
            </a:endParaRP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A252EF09-3CD0-42F5-BBE9-D4E7DE3BA347}"/>
              </a:ext>
            </a:extLst>
          </p:cNvPr>
          <p:cNvPicPr>
            <a:picLocks noChangeAspect="1"/>
          </p:cNvPicPr>
          <p:nvPr/>
        </p:nvPicPr>
        <p:blipFill>
          <a:blip r:embed="rId3"/>
          <a:stretch>
            <a:fillRect/>
          </a:stretch>
        </p:blipFill>
        <p:spPr>
          <a:xfrm>
            <a:off x="1846115" y="3218263"/>
            <a:ext cx="8499770" cy="3219610"/>
          </a:xfrm>
          <a:prstGeom prst="rect">
            <a:avLst/>
          </a:prstGeom>
        </p:spPr>
      </p:pic>
    </p:spTree>
    <p:extLst>
      <p:ext uri="{BB962C8B-B14F-4D97-AF65-F5344CB8AC3E}">
        <p14:creationId xmlns:p14="http://schemas.microsoft.com/office/powerpoint/2010/main" val="318961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Inicio de Sesión</a:t>
            </a:r>
          </a:p>
          <a:p>
            <a:pPr lvl="1"/>
            <a:r>
              <a:rPr lang="es-ES" dirty="0">
                <a:cs typeface="Calibri"/>
              </a:rPr>
              <a:t>Si configuró el sistema para usar un mecanismo de autenticación externo, como un sensor RADIUS. J-Web también utilizará ese mecanismo para la autenticación. </a:t>
            </a:r>
          </a:p>
          <a:p>
            <a:pPr lvl="1"/>
            <a:endParaRPr lang="es-ES" dirty="0">
              <a:cs typeface="Calibri"/>
            </a:endParaRPr>
          </a:p>
          <a:p>
            <a:pPr lvl="1"/>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6" name="Picture 5">
            <a:extLst>
              <a:ext uri="{FF2B5EF4-FFF2-40B4-BE49-F238E27FC236}">
                <a16:creationId xmlns:a16="http://schemas.microsoft.com/office/drawing/2014/main" id="{15340027-9645-420E-937D-A095AC58EDFD}"/>
              </a:ext>
            </a:extLst>
          </p:cNvPr>
          <p:cNvPicPr>
            <a:picLocks noChangeAspect="1"/>
          </p:cNvPicPr>
          <p:nvPr/>
        </p:nvPicPr>
        <p:blipFill>
          <a:blip r:embed="rId3"/>
          <a:stretch>
            <a:fillRect/>
          </a:stretch>
        </p:blipFill>
        <p:spPr>
          <a:xfrm>
            <a:off x="1883500" y="2683373"/>
            <a:ext cx="8424999" cy="3893993"/>
          </a:xfrm>
          <a:prstGeom prst="rect">
            <a:avLst/>
          </a:prstGeom>
        </p:spPr>
      </p:pic>
    </p:spTree>
    <p:extLst>
      <p:ext uri="{BB962C8B-B14F-4D97-AF65-F5344CB8AC3E}">
        <p14:creationId xmlns:p14="http://schemas.microsoft.com/office/powerpoint/2010/main" val="42590840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79472"/>
            <a:ext cx="11285272" cy="4351338"/>
          </a:xfrm>
        </p:spPr>
        <p:txBody>
          <a:bodyPr/>
          <a:lstStyle/>
          <a:p>
            <a:r>
              <a:rPr lang="es-GT" dirty="0"/>
              <a:t>Analizando archivos de log y trace</a:t>
            </a:r>
          </a:p>
          <a:p>
            <a:pPr lvl="1"/>
            <a:r>
              <a:rPr lang="es-ES" dirty="0"/>
              <a:t>Utilice pipe (|) para hacer mas fácil el análisis de los archivos de log.</a:t>
            </a:r>
          </a:p>
          <a:p>
            <a:pPr lvl="2"/>
            <a:r>
              <a:rPr lang="es-ES" dirty="0"/>
              <a:t>Utilice múltiple instancias para evocar una búsqueda con lógica AND</a:t>
            </a:r>
          </a:p>
          <a:p>
            <a:pPr lvl="2"/>
            <a:r>
              <a:rPr lang="es-ES" dirty="0"/>
              <a:t>Utilice comillas para evocar una búsqueda con lógica OR.</a:t>
            </a:r>
          </a:p>
          <a:p>
            <a:pPr lvl="2"/>
            <a:endParaRPr lang="es-ES" dirty="0"/>
          </a:p>
          <a:p>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8" name="Picture 7">
            <a:extLst>
              <a:ext uri="{FF2B5EF4-FFF2-40B4-BE49-F238E27FC236}">
                <a16:creationId xmlns:a16="http://schemas.microsoft.com/office/drawing/2014/main" id="{61EE0BA4-2AAF-4932-9B57-E09CEC8E5E81}"/>
              </a:ext>
            </a:extLst>
          </p:cNvPr>
          <p:cNvPicPr>
            <a:picLocks noChangeAspect="1"/>
          </p:cNvPicPr>
          <p:nvPr/>
        </p:nvPicPr>
        <p:blipFill>
          <a:blip r:embed="rId3"/>
          <a:stretch>
            <a:fillRect/>
          </a:stretch>
        </p:blipFill>
        <p:spPr>
          <a:xfrm>
            <a:off x="2181052" y="2987161"/>
            <a:ext cx="7829895" cy="3362839"/>
          </a:xfrm>
          <a:prstGeom prst="rect">
            <a:avLst/>
          </a:prstGeom>
        </p:spPr>
      </p:pic>
    </p:spTree>
    <p:extLst>
      <p:ext uri="{BB962C8B-B14F-4D97-AF65-F5344CB8AC3E}">
        <p14:creationId xmlns:p14="http://schemas.microsoft.com/office/powerpoint/2010/main" val="21443305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Comandos misceláneos para archivos de Log</a:t>
            </a:r>
          </a:p>
          <a:p>
            <a:pPr lvl="1"/>
            <a:r>
              <a:rPr lang="es-GT" dirty="0"/>
              <a:t>Utilice el comando </a:t>
            </a:r>
            <a:r>
              <a:rPr lang="es-GT" dirty="0">
                <a:latin typeface="Consolas" panose="020B0609020204030204" pitchFamily="49" charset="0"/>
              </a:rPr>
              <a:t>monitor </a:t>
            </a:r>
            <a:r>
              <a:rPr lang="es-GT" dirty="0" err="1">
                <a:latin typeface="Consolas" panose="020B0609020204030204" pitchFamily="49" charset="0"/>
              </a:rPr>
              <a:t>start</a:t>
            </a:r>
            <a:r>
              <a:rPr lang="es-GT" dirty="0">
                <a:latin typeface="Consolas" panose="020B0609020204030204" pitchFamily="49" charset="0"/>
              </a:rPr>
              <a:t> </a:t>
            </a:r>
            <a:r>
              <a:rPr lang="es-GT" dirty="0"/>
              <a:t>para realizar un monitoreo en tiempo real.</a:t>
            </a:r>
          </a:p>
          <a:p>
            <a:pPr lvl="1"/>
            <a:r>
              <a:rPr lang="es-GT" dirty="0"/>
              <a:t>Utilice el comando </a:t>
            </a:r>
            <a:r>
              <a:rPr lang="es-GT" dirty="0">
                <a:latin typeface="Consolas" panose="020B0609020204030204" pitchFamily="49" charset="0"/>
              </a:rPr>
              <a:t>monitor </a:t>
            </a:r>
            <a:r>
              <a:rPr lang="es-GT" dirty="0" err="1">
                <a:latin typeface="Consolas" panose="020B0609020204030204" pitchFamily="49" charset="0"/>
              </a:rPr>
              <a:t>list</a:t>
            </a:r>
            <a:r>
              <a:rPr lang="es-GT" dirty="0">
                <a:latin typeface="Consolas" panose="020B0609020204030204" pitchFamily="49" charset="0"/>
              </a:rPr>
              <a:t> </a:t>
            </a:r>
            <a:r>
              <a:rPr lang="es-GT" dirty="0"/>
              <a:t>para determinar cuales archivos de log están siendo monitoreados.</a:t>
            </a:r>
          </a:p>
          <a:p>
            <a:pPr lvl="1"/>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6A73CFA9-A733-497B-94DA-D233B67C0776}"/>
              </a:ext>
            </a:extLst>
          </p:cNvPr>
          <p:cNvPicPr>
            <a:picLocks noChangeAspect="1"/>
          </p:cNvPicPr>
          <p:nvPr/>
        </p:nvPicPr>
        <p:blipFill>
          <a:blip r:embed="rId2"/>
          <a:stretch>
            <a:fillRect/>
          </a:stretch>
        </p:blipFill>
        <p:spPr>
          <a:xfrm>
            <a:off x="3466270" y="3429000"/>
            <a:ext cx="5259459" cy="1018450"/>
          </a:xfrm>
          <a:prstGeom prst="rect">
            <a:avLst/>
          </a:prstGeom>
        </p:spPr>
      </p:pic>
      <p:sp>
        <p:nvSpPr>
          <p:cNvPr id="7" name="TextBox 6">
            <a:extLst>
              <a:ext uri="{FF2B5EF4-FFF2-40B4-BE49-F238E27FC236}">
                <a16:creationId xmlns:a16="http://schemas.microsoft.com/office/drawing/2014/main" id="{1CFB3E5C-DCF7-4D48-91AA-7D4CCABCEB87}"/>
              </a:ext>
            </a:extLst>
          </p:cNvPr>
          <p:cNvSpPr txBox="1"/>
          <p:nvPr/>
        </p:nvSpPr>
        <p:spPr>
          <a:xfrm>
            <a:off x="453363" y="5117393"/>
            <a:ext cx="11285272"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GT" dirty="0"/>
              <a:t>Para que un usuario pueda monitorear un archivo de log utilizando monitor </a:t>
            </a:r>
            <a:r>
              <a:rPr lang="es-GT" dirty="0" err="1"/>
              <a:t>start</a:t>
            </a:r>
            <a:r>
              <a:rPr lang="es-GT" dirty="0"/>
              <a:t>, el usuario debe de tener los permisos de acceso requeridos para visualizar el archivo de log indicado. Por otro lado, debido a que el comando monitor </a:t>
            </a:r>
            <a:r>
              <a:rPr lang="es-GT" dirty="0" err="1"/>
              <a:t>start</a:t>
            </a:r>
            <a:r>
              <a:rPr lang="es-GT" dirty="0"/>
              <a:t> depende de información de log que esta siendo escrita a log, el sistema debe tener el espacio necesario para el archivo de log y el archivo debe existir.</a:t>
            </a:r>
            <a:endParaRPr lang="en-US" dirty="0"/>
          </a:p>
        </p:txBody>
      </p:sp>
    </p:spTree>
    <p:extLst>
      <p:ext uri="{BB962C8B-B14F-4D97-AF65-F5344CB8AC3E}">
        <p14:creationId xmlns:p14="http://schemas.microsoft.com/office/powerpoint/2010/main" val="40523295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Comandos misceláneos para archivos de Log</a:t>
            </a:r>
          </a:p>
          <a:p>
            <a:pPr lvl="1"/>
            <a:r>
              <a:rPr lang="en-US" dirty="0" err="1"/>
              <a:t>Utilice</a:t>
            </a:r>
            <a:r>
              <a:rPr lang="en-US" dirty="0"/>
              <a:t> la </a:t>
            </a:r>
            <a:r>
              <a:rPr lang="en-US" dirty="0" err="1"/>
              <a:t>funcionalidad</a:t>
            </a:r>
            <a:r>
              <a:rPr lang="en-US" dirty="0"/>
              <a:t> pipe (|) para </a:t>
            </a:r>
            <a:r>
              <a:rPr lang="en-US" dirty="0" err="1"/>
              <a:t>filtrar</a:t>
            </a:r>
            <a:r>
              <a:rPr lang="en-US" dirty="0"/>
              <a:t> los </a:t>
            </a:r>
            <a:r>
              <a:rPr lang="en-US" dirty="0" err="1"/>
              <a:t>archivos</a:t>
            </a:r>
            <a:r>
              <a:rPr lang="en-US" dirty="0"/>
              <a:t> </a:t>
            </a:r>
            <a:r>
              <a:rPr lang="en-US" dirty="0" err="1"/>
              <a:t>monitoreados</a:t>
            </a:r>
            <a:r>
              <a:rPr lang="en-US" dirty="0"/>
              <a:t>.</a:t>
            </a:r>
          </a:p>
          <a:p>
            <a:pPr lvl="1"/>
            <a:r>
              <a:rPr lang="en-US" dirty="0" err="1"/>
              <a:t>Utilice</a:t>
            </a:r>
            <a:r>
              <a:rPr lang="en-US" dirty="0"/>
              <a:t> la </a:t>
            </a:r>
            <a:r>
              <a:rPr lang="en-US" dirty="0" err="1"/>
              <a:t>funcionaldiad</a:t>
            </a:r>
            <a:r>
              <a:rPr lang="en-US" dirty="0"/>
              <a:t> match para </a:t>
            </a:r>
            <a:r>
              <a:rPr lang="en-US" dirty="0" err="1"/>
              <a:t>monitorear</a:t>
            </a:r>
            <a:r>
              <a:rPr lang="en-US" dirty="0"/>
              <a:t> un </a:t>
            </a:r>
            <a:r>
              <a:rPr lang="en-US" dirty="0" err="1"/>
              <a:t>archivo</a:t>
            </a:r>
            <a:r>
              <a:rPr lang="en-US" dirty="0"/>
              <a:t> </a:t>
            </a:r>
            <a:r>
              <a:rPr lang="en-US" dirty="0" err="1"/>
              <a:t>en</a:t>
            </a:r>
            <a:r>
              <a:rPr lang="en-US" dirty="0"/>
              <a:t> </a:t>
            </a:r>
            <a:r>
              <a:rPr lang="en-US" dirty="0" err="1"/>
              <a:t>tiempo</a:t>
            </a:r>
            <a:r>
              <a:rPr lang="en-US" dirty="0"/>
              <a:t> real </a:t>
            </a:r>
            <a:r>
              <a:rPr lang="en-US" dirty="0" err="1"/>
              <a:t>mientras</a:t>
            </a:r>
            <a:r>
              <a:rPr lang="en-US" dirty="0"/>
              <a:t> </a:t>
            </a:r>
            <a:r>
              <a:rPr lang="en-US" dirty="0" err="1"/>
              <a:t>despliega</a:t>
            </a:r>
            <a:r>
              <a:rPr lang="en-US" dirty="0"/>
              <a:t> </a:t>
            </a:r>
            <a:r>
              <a:rPr lang="en-US" dirty="0" err="1"/>
              <a:t>unicamente</a:t>
            </a:r>
            <a:r>
              <a:rPr lang="en-US" dirty="0"/>
              <a:t> las entradas que </a:t>
            </a:r>
            <a:r>
              <a:rPr lang="en-US" dirty="0" err="1"/>
              <a:t>coinciden</a:t>
            </a:r>
            <a:r>
              <a:rPr lang="en-US" dirty="0"/>
              <a:t> </a:t>
            </a:r>
            <a:r>
              <a:rPr lang="en-US" dirty="0" err="1"/>
              <a:t>el</a:t>
            </a:r>
            <a:r>
              <a:rPr lang="en-US" dirty="0"/>
              <a:t> </a:t>
            </a:r>
            <a:r>
              <a:rPr lang="en-US" dirty="0" err="1"/>
              <a:t>criterio</a:t>
            </a:r>
            <a:r>
              <a:rPr lang="en-US" dirty="0"/>
              <a:t> de </a:t>
            </a:r>
            <a:r>
              <a:rPr lang="en-US" dirty="0" err="1"/>
              <a:t>busqueda</a:t>
            </a:r>
            <a:r>
              <a:rPr lang="en-US" dirty="0"/>
              <a:t>.</a:t>
            </a:r>
          </a:p>
          <a:p>
            <a:pPr lvl="1"/>
            <a:r>
              <a:rPr lang="en-US" dirty="0" err="1"/>
              <a:t>Utilice</a:t>
            </a:r>
            <a:r>
              <a:rPr lang="en-US" dirty="0"/>
              <a:t> </a:t>
            </a:r>
            <a:r>
              <a:rPr lang="en-US" dirty="0" err="1"/>
              <a:t>Esc+q</a:t>
            </a:r>
            <a:r>
              <a:rPr lang="en-US" dirty="0"/>
              <a:t> para </a:t>
            </a:r>
            <a:r>
              <a:rPr lang="en-US" dirty="0" err="1"/>
              <a:t>detener</a:t>
            </a:r>
            <a:r>
              <a:rPr lang="en-US" dirty="0"/>
              <a:t> y </a:t>
            </a:r>
            <a:r>
              <a:rPr lang="en-US" dirty="0" err="1"/>
              <a:t>reiniciar</a:t>
            </a:r>
            <a:r>
              <a:rPr lang="en-US" dirty="0"/>
              <a:t> la </a:t>
            </a:r>
            <a:r>
              <a:rPr lang="en-US" dirty="0" err="1"/>
              <a:t>salida</a:t>
            </a:r>
            <a:r>
              <a:rPr lang="en-US" dirty="0"/>
              <a:t> </a:t>
            </a:r>
            <a:r>
              <a:rPr lang="en-US" dirty="0" err="1"/>
              <a:t>en</a:t>
            </a:r>
            <a:r>
              <a:rPr lang="en-US" dirty="0"/>
              <a:t> </a:t>
            </a:r>
            <a:r>
              <a:rPr lang="en-US" dirty="0" err="1"/>
              <a:t>tiempo</a:t>
            </a:r>
            <a:r>
              <a:rPr lang="en-US" dirty="0"/>
              <a:t> real </a:t>
            </a:r>
            <a:r>
              <a:rPr lang="en-US" dirty="0" err="1"/>
              <a:t>en</a:t>
            </a:r>
            <a:r>
              <a:rPr lang="en-US" dirty="0"/>
              <a:t> </a:t>
            </a:r>
            <a:r>
              <a:rPr lang="en-US" dirty="0" err="1"/>
              <a:t>pantalla</a:t>
            </a:r>
            <a:endParaRPr lang="en-US" dirty="0"/>
          </a:p>
          <a:p>
            <a:pPr lvl="1"/>
            <a:r>
              <a:rPr lang="en-US" dirty="0" err="1"/>
              <a:t>Utiliza</a:t>
            </a:r>
            <a:r>
              <a:rPr lang="en-US" dirty="0"/>
              <a:t> </a:t>
            </a:r>
            <a:r>
              <a:rPr lang="en-US" dirty="0" err="1"/>
              <a:t>el</a:t>
            </a:r>
            <a:r>
              <a:rPr lang="en-US" dirty="0"/>
              <a:t> commando monitor stop para </a:t>
            </a:r>
            <a:r>
              <a:rPr lang="en-US" dirty="0" err="1"/>
              <a:t>cesar</a:t>
            </a:r>
            <a:r>
              <a:rPr lang="en-US" dirty="0"/>
              <a:t> </a:t>
            </a:r>
            <a:r>
              <a:rPr lang="en-US" dirty="0" err="1"/>
              <a:t>todo</a:t>
            </a:r>
            <a:r>
              <a:rPr lang="en-US" dirty="0"/>
              <a:t> </a:t>
            </a:r>
            <a:r>
              <a:rPr lang="en-US" dirty="0" err="1"/>
              <a:t>el</a:t>
            </a:r>
            <a:r>
              <a:rPr lang="en-US" dirty="0"/>
              <a:t> </a:t>
            </a:r>
            <a:r>
              <a:rPr lang="en-US" dirty="0" err="1"/>
              <a:t>monitoreo</a:t>
            </a:r>
            <a:endParaRPr lang="en-US" dirty="0"/>
          </a:p>
          <a:p>
            <a:pPr lvl="1"/>
            <a:endParaRPr lang="en-US" dirty="0"/>
          </a:p>
          <a:p>
            <a:pPr lvl="1"/>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DA21C8C7-3071-4201-BD81-A031DE0CA219}"/>
              </a:ext>
            </a:extLst>
          </p:cNvPr>
          <p:cNvPicPr>
            <a:picLocks noChangeAspect="1"/>
          </p:cNvPicPr>
          <p:nvPr/>
        </p:nvPicPr>
        <p:blipFill>
          <a:blip r:embed="rId2"/>
          <a:stretch>
            <a:fillRect/>
          </a:stretch>
        </p:blipFill>
        <p:spPr>
          <a:xfrm>
            <a:off x="2421181" y="3982844"/>
            <a:ext cx="7029137" cy="1088383"/>
          </a:xfrm>
          <a:prstGeom prst="rect">
            <a:avLst/>
          </a:prstGeom>
        </p:spPr>
      </p:pic>
      <p:sp>
        <p:nvSpPr>
          <p:cNvPr id="7" name="TextBox 6">
            <a:extLst>
              <a:ext uri="{FF2B5EF4-FFF2-40B4-BE49-F238E27FC236}">
                <a16:creationId xmlns:a16="http://schemas.microsoft.com/office/drawing/2014/main" id="{BCAC9480-CCE7-4B07-A979-5A1C98DB315D}"/>
              </a:ext>
            </a:extLst>
          </p:cNvPr>
          <p:cNvSpPr txBox="1"/>
          <p:nvPr/>
        </p:nvSpPr>
        <p:spPr>
          <a:xfrm>
            <a:off x="453364" y="5563912"/>
            <a:ext cx="1104952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GT" dirty="0"/>
              <a:t>Si </a:t>
            </a:r>
            <a:r>
              <a:rPr lang="es-GT" dirty="0" err="1"/>
              <a:t>ningúna</a:t>
            </a:r>
            <a:r>
              <a:rPr lang="es-GT" dirty="0"/>
              <a:t> salida se </a:t>
            </a:r>
            <a:r>
              <a:rPr lang="es-GT" dirty="0" err="1"/>
              <a:t>envia</a:t>
            </a:r>
            <a:r>
              <a:rPr lang="es-GT" dirty="0"/>
              <a:t> a la pantalla después de emitir el comando monitor </a:t>
            </a:r>
            <a:r>
              <a:rPr lang="es-GT" dirty="0" err="1"/>
              <a:t>start</a:t>
            </a:r>
            <a:r>
              <a:rPr lang="es-GT" dirty="0"/>
              <a:t>, puede usar </a:t>
            </a:r>
            <a:r>
              <a:rPr lang="es-GT" dirty="0" err="1"/>
              <a:t>Esc+q</a:t>
            </a:r>
            <a:r>
              <a:rPr lang="es-GT" dirty="0"/>
              <a:t> para verificar si una sesión de monitoreo iniciada previamente fue congelada en vez de detenida.</a:t>
            </a:r>
            <a:endParaRPr lang="en-US" dirty="0"/>
          </a:p>
        </p:txBody>
      </p:sp>
    </p:spTree>
    <p:extLst>
      <p:ext uri="{BB962C8B-B14F-4D97-AF65-F5344CB8AC3E}">
        <p14:creationId xmlns:p14="http://schemas.microsoft.com/office/powerpoint/2010/main" val="2065879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fontScale="92500" lnSpcReduction="10000"/>
          </a:bodyPr>
          <a:lstStyle/>
          <a:p>
            <a:r>
              <a:rPr lang="es-GT" dirty="0"/>
              <a:t>Comandos misceláneos para archivos de Log</a:t>
            </a:r>
          </a:p>
          <a:p>
            <a:pPr lvl="1"/>
            <a:r>
              <a:rPr lang="es-ES" dirty="0"/>
              <a:t>Si no elimina o deshabilita todos los </a:t>
            </a:r>
            <a:r>
              <a:rPr lang="es-ES" i="1" dirty="0" err="1"/>
              <a:t>flags</a:t>
            </a:r>
            <a:r>
              <a:rPr lang="es-ES" dirty="0"/>
              <a:t> de rastreo, el rastreo continúa en segundo plano y la salida continúa escribiéndose en el archivo especificado. </a:t>
            </a:r>
          </a:p>
          <a:p>
            <a:pPr lvl="1"/>
            <a:r>
              <a:rPr lang="es-ES" dirty="0"/>
              <a:t>Para deshabilitar todo el rastreo en una jerarquía en particular, emita un comando </a:t>
            </a:r>
            <a:r>
              <a:rPr lang="es-ES" dirty="0" err="1">
                <a:latin typeface="Consolas" panose="020B0609020204030204" pitchFamily="49" charset="0"/>
              </a:rPr>
              <a:t>delete</a:t>
            </a:r>
            <a:r>
              <a:rPr lang="es-ES" dirty="0">
                <a:latin typeface="Consolas" panose="020B0609020204030204" pitchFamily="49" charset="0"/>
              </a:rPr>
              <a:t> </a:t>
            </a:r>
            <a:r>
              <a:rPr lang="es-ES" dirty="0" err="1">
                <a:latin typeface="Consolas" panose="020B0609020204030204" pitchFamily="49" charset="0"/>
              </a:rPr>
              <a:t>traceoptions</a:t>
            </a:r>
            <a:r>
              <a:rPr lang="es-ES" dirty="0"/>
              <a:t> en esa jerarquía y confirme el cambio.</a:t>
            </a:r>
          </a:p>
          <a:p>
            <a:pPr lvl="1"/>
            <a:r>
              <a:rPr lang="es-ES" dirty="0"/>
              <a:t>Para truncar los archivos utilizados para el registro, use el comando </a:t>
            </a:r>
            <a:r>
              <a:rPr lang="es-ES" dirty="0" err="1">
                <a:latin typeface="Consolas" panose="020B0609020204030204" pitchFamily="49" charset="0"/>
              </a:rPr>
              <a:t>clear</a:t>
            </a:r>
            <a:r>
              <a:rPr lang="es-ES" dirty="0">
                <a:latin typeface="Consolas" panose="020B0609020204030204" pitchFamily="49" charset="0"/>
              </a:rPr>
              <a:t> log </a:t>
            </a:r>
            <a:r>
              <a:rPr lang="es-ES" dirty="0" err="1">
                <a:latin typeface="Consolas" panose="020B0609020204030204" pitchFamily="49" charset="0"/>
              </a:rPr>
              <a:t>filename</a:t>
            </a:r>
            <a:r>
              <a:rPr lang="es-ES" dirty="0"/>
              <a:t>.</a:t>
            </a:r>
          </a:p>
          <a:p>
            <a:pPr lvl="1"/>
            <a:r>
              <a:rPr lang="es-ES" dirty="0"/>
              <a:t>Para eliminar un archivo, utilice el comando f</a:t>
            </a:r>
            <a:r>
              <a:rPr lang="es-ES" dirty="0">
                <a:latin typeface="Consolas" panose="020B0609020204030204" pitchFamily="49" charset="0"/>
              </a:rPr>
              <a:t>ile </a:t>
            </a:r>
            <a:r>
              <a:rPr lang="es-ES" dirty="0" err="1">
                <a:latin typeface="Consolas" panose="020B0609020204030204" pitchFamily="49" charset="0"/>
              </a:rPr>
              <a:t>delete</a:t>
            </a:r>
            <a:endParaRPr lang="es-ES" dirty="0">
              <a:latin typeface="Consolas" panose="020B0609020204030204" pitchFamily="49" charset="0"/>
            </a:endParaRPr>
          </a:p>
          <a:p>
            <a:pPr lvl="1"/>
            <a:endParaRPr lang="es-ES" dirty="0"/>
          </a:p>
        </p:txBody>
      </p:sp>
      <p:sp>
        <p:nvSpPr>
          <p:cNvPr id="6" name="TextBox 5">
            <a:extLst>
              <a:ext uri="{FF2B5EF4-FFF2-40B4-BE49-F238E27FC236}">
                <a16:creationId xmlns:a16="http://schemas.microsoft.com/office/drawing/2014/main" id="{061BD934-31E5-4909-A468-17C320D7EAE3}"/>
              </a:ext>
            </a:extLst>
          </p:cNvPr>
          <p:cNvSpPr txBox="1"/>
          <p:nvPr/>
        </p:nvSpPr>
        <p:spPr>
          <a:xfrm>
            <a:off x="453362" y="5645687"/>
            <a:ext cx="11076027"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1"/>
            <a:r>
              <a:rPr lang="es-ES" sz="2400" dirty="0"/>
              <a:t>Nota: También puede usar </a:t>
            </a:r>
            <a:r>
              <a:rPr lang="es-ES" sz="2400" dirty="0" err="1"/>
              <a:t>wildcards</a:t>
            </a:r>
            <a:r>
              <a:rPr lang="es-ES" sz="2400" dirty="0"/>
              <a:t> con las operaciones de eliminación, comparación, copia, lista y cambio de nombre del comando de archivo.</a:t>
            </a:r>
            <a:endParaRPr lang="en-US" sz="2400" dirty="0"/>
          </a:p>
        </p:txBody>
      </p:sp>
      <p:pic>
        <p:nvPicPr>
          <p:cNvPr id="10" name="Content Placeholder 9">
            <a:extLst>
              <a:ext uri="{FF2B5EF4-FFF2-40B4-BE49-F238E27FC236}">
                <a16:creationId xmlns:a16="http://schemas.microsoft.com/office/drawing/2014/main" id="{FCA71E24-890E-4282-9397-C2322806978F}"/>
              </a:ext>
            </a:extLst>
          </p:cNvPr>
          <p:cNvPicPr>
            <a:picLocks noGrp="1" noChangeAspect="1"/>
          </p:cNvPicPr>
          <p:nvPr>
            <p:ph idx="15"/>
          </p:nvPr>
        </p:nvPicPr>
        <p:blipFill>
          <a:blip r:embed="rId2"/>
          <a:stretch>
            <a:fillRect/>
          </a:stretch>
        </p:blipFill>
        <p:spPr>
          <a:xfrm>
            <a:off x="6566801" y="2310518"/>
            <a:ext cx="4786111" cy="2459325"/>
          </a:xfrm>
          <a:prstGeom prst="rect">
            <a:avLst/>
          </a:prstGeom>
        </p:spPr>
      </p:pic>
    </p:spTree>
    <p:extLst>
      <p:ext uri="{BB962C8B-B14F-4D97-AF65-F5344CB8AC3E}">
        <p14:creationId xmlns:p14="http://schemas.microsoft.com/office/powerpoint/2010/main" val="24341193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375BDBA-3ED4-4106-B7F3-E0B3E0B84B32}"/>
              </a:ext>
            </a:extLst>
          </p:cNvPr>
          <p:cNvPicPr>
            <a:picLocks noChangeAspect="1"/>
          </p:cNvPicPr>
          <p:nvPr/>
        </p:nvPicPr>
        <p:blipFill>
          <a:blip r:embed="rId2"/>
          <a:stretch>
            <a:fillRect/>
          </a:stretch>
        </p:blipFill>
        <p:spPr>
          <a:xfrm>
            <a:off x="1065844" y="2189775"/>
            <a:ext cx="10060312" cy="3302005"/>
          </a:xfrm>
          <a:prstGeom prst="rect">
            <a:avLst/>
          </a:prstGeom>
        </p:spPr>
      </p:pic>
    </p:spTree>
    <p:extLst>
      <p:ext uri="{BB962C8B-B14F-4D97-AF65-F5344CB8AC3E}">
        <p14:creationId xmlns:p14="http://schemas.microsoft.com/office/powerpoint/2010/main" val="7277750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Sincronización por NTP</a:t>
            </a:r>
          </a:p>
          <a:p>
            <a:pPr lvl="1"/>
            <a:r>
              <a:rPr lang="es-GT" dirty="0"/>
              <a:t>Utilice Network Time </a:t>
            </a:r>
            <a:r>
              <a:rPr lang="es-GT" dirty="0" err="1"/>
              <a:t>Protocol</a:t>
            </a:r>
            <a:r>
              <a:rPr lang="es-GT" dirty="0"/>
              <a:t> (NTP) para sincronizar el reloj de los dispositivos de red</a:t>
            </a:r>
          </a:p>
          <a:p>
            <a:pPr lvl="2"/>
            <a:r>
              <a:rPr lang="es-GT" dirty="0"/>
              <a:t>Puede correlacionar estampas de tiempo en archivos de log para </a:t>
            </a:r>
            <a:r>
              <a:rPr lang="es-GT" dirty="0" err="1"/>
              <a:t>troubleshooting</a:t>
            </a:r>
            <a:endParaRPr lang="es-GT" dirty="0"/>
          </a:p>
          <a:p>
            <a:pPr lvl="2"/>
            <a:r>
              <a:rPr lang="es-GT" dirty="0"/>
              <a:t>Junos OS no puede proveer la referencia de tiempo primaria</a:t>
            </a:r>
          </a:p>
          <a:p>
            <a:pPr lvl="2"/>
            <a:r>
              <a:rPr lang="es-GT" dirty="0"/>
              <a:t>Soporta modos cliente, servidor y  active simétrico</a:t>
            </a:r>
          </a:p>
          <a:p>
            <a:pPr lvl="2"/>
            <a:r>
              <a:rPr lang="es-GT" dirty="0"/>
              <a:t>Soporta broadcast</a:t>
            </a:r>
          </a:p>
          <a:p>
            <a:pPr lvl="2"/>
            <a:r>
              <a:rPr lang="es-GT" dirty="0"/>
              <a:t>Soporta autenticación </a:t>
            </a:r>
            <a:r>
              <a:rPr lang="es-GT" dirty="0" err="1"/>
              <a:t>Message</a:t>
            </a:r>
            <a:r>
              <a:rPr lang="es-GT" dirty="0"/>
              <a:t> </a:t>
            </a:r>
            <a:r>
              <a:rPr lang="es-GT" dirty="0" err="1"/>
              <a:t>Diggest</a:t>
            </a:r>
            <a:r>
              <a:rPr lang="es-GT" dirty="0"/>
              <a:t> 5 (MD5)</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116CAAB3-3BB9-4502-99E4-536E7BC3A2ED}"/>
              </a:ext>
            </a:extLst>
          </p:cNvPr>
          <p:cNvPicPr>
            <a:picLocks noChangeAspect="1"/>
          </p:cNvPicPr>
          <p:nvPr/>
        </p:nvPicPr>
        <p:blipFill>
          <a:blip r:embed="rId3"/>
          <a:stretch>
            <a:fillRect/>
          </a:stretch>
        </p:blipFill>
        <p:spPr>
          <a:xfrm>
            <a:off x="715546" y="4288141"/>
            <a:ext cx="4799221" cy="2080491"/>
          </a:xfrm>
          <a:prstGeom prst="rect">
            <a:avLst/>
          </a:prstGeom>
        </p:spPr>
      </p:pic>
      <p:pic>
        <p:nvPicPr>
          <p:cNvPr id="8" name="Picture 7">
            <a:extLst>
              <a:ext uri="{FF2B5EF4-FFF2-40B4-BE49-F238E27FC236}">
                <a16:creationId xmlns:a16="http://schemas.microsoft.com/office/drawing/2014/main" id="{FB896EF3-30D7-4CF6-B517-88546830F414}"/>
              </a:ext>
            </a:extLst>
          </p:cNvPr>
          <p:cNvPicPr>
            <a:picLocks noChangeAspect="1"/>
          </p:cNvPicPr>
          <p:nvPr/>
        </p:nvPicPr>
        <p:blipFill>
          <a:blip r:embed="rId4"/>
          <a:stretch>
            <a:fillRect/>
          </a:stretch>
        </p:blipFill>
        <p:spPr>
          <a:xfrm>
            <a:off x="6555636" y="4288141"/>
            <a:ext cx="5183000" cy="1910522"/>
          </a:xfrm>
          <a:prstGeom prst="rect">
            <a:avLst/>
          </a:prstGeom>
        </p:spPr>
      </p:pic>
    </p:spTree>
    <p:extLst>
      <p:ext uri="{BB962C8B-B14F-4D97-AF65-F5344CB8AC3E}">
        <p14:creationId xmlns:p14="http://schemas.microsoft.com/office/powerpoint/2010/main" val="17976467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NTP – Información Adicional</a:t>
            </a:r>
          </a:p>
          <a:p>
            <a:pPr lvl="1"/>
            <a:r>
              <a:rPr lang="es-ES" dirty="0"/>
              <a:t>NTP se basa en una serie de jerarquías de temporización, con una fuente de temporización </a:t>
            </a:r>
            <a:r>
              <a:rPr lang="es-ES" dirty="0" err="1"/>
              <a:t>Stratum</a:t>
            </a:r>
            <a:r>
              <a:rPr lang="es-ES" dirty="0"/>
              <a:t> 1 (atómica) en la parte superior. Si bien la precisión es deseable, no es necesario sincronizar con una referencia de </a:t>
            </a:r>
            <a:r>
              <a:rPr lang="es-ES" dirty="0" err="1"/>
              <a:t>Stratum</a:t>
            </a:r>
            <a:r>
              <a:rPr lang="es-ES" dirty="0"/>
              <a:t> 1 para beneficiarse de la sincronización con la hora del día. </a:t>
            </a:r>
          </a:p>
          <a:p>
            <a:pPr lvl="1"/>
            <a:r>
              <a:rPr lang="es-ES" dirty="0"/>
              <a:t>Junos OS no puede proporcionar su propia fuente de temporización porque no se admite la definición de una fuente de reloj local e indisciplinada (por ejemplo, el oscilador de cristal local). </a:t>
            </a:r>
          </a:p>
          <a:p>
            <a:pPr lvl="1"/>
            <a:r>
              <a:rPr lang="es-ES" dirty="0"/>
              <a:t>Si es necesario, obtenga un dispositivo UNIX o Windows básico configurado para proporcionar una referencia de tiempo basada en su reloj local. </a:t>
            </a:r>
          </a:p>
          <a:p>
            <a:pPr lvl="1"/>
            <a:r>
              <a:rPr lang="es-ES" dirty="0"/>
              <a:t>Cualquier sincronización, incluso si se basa en un reloj local inexacto, es mejor que ninguna.</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35511768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Sincronización por NTP</a:t>
            </a:r>
          </a:p>
          <a:p>
            <a:pPr lvl="1"/>
            <a:r>
              <a:rPr lang="es-GT" sz="2000" dirty="0"/>
              <a:t>Ejemplo de una típica configuración NTP</a:t>
            </a:r>
          </a:p>
          <a:p>
            <a:pPr lvl="1"/>
            <a:endParaRPr lang="es-ES" dirty="0"/>
          </a:p>
          <a:p>
            <a:pPr lvl="1"/>
            <a:endParaRPr lang="es-ES" dirty="0"/>
          </a:p>
          <a:p>
            <a:pPr lvl="1"/>
            <a:endParaRPr lang="es-ES" dirty="0"/>
          </a:p>
          <a:p>
            <a:pPr lvl="1"/>
            <a:endParaRPr lang="es-ES" dirty="0"/>
          </a:p>
          <a:p>
            <a:pPr lvl="1"/>
            <a:r>
              <a:rPr lang="es-ES" sz="2000" dirty="0"/>
              <a:t>Dos máquinas pueden sincronizarse solo cuando sus relojes actuales están relativamente cerca. De forma predeterminada, si la diferencia horaria entre el reloj del dispositivo local y el reloj del servidor NTP es superior a 128 milisegundos, los relojes se sincronizan lentamente. Sin embargo, si la diferencia es de más de 1000 segundos, los relojes no se sincronizan.</a:t>
            </a:r>
            <a:endParaRPr lang="es-GT" sz="2000" dirty="0"/>
          </a:p>
          <a:p>
            <a:pPr marL="53975" lvl="1" indent="0">
              <a:buNone/>
            </a:pPr>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9261053C-6593-47A6-A2F5-653C62E149C7}"/>
              </a:ext>
            </a:extLst>
          </p:cNvPr>
          <p:cNvPicPr>
            <a:picLocks noChangeAspect="1"/>
          </p:cNvPicPr>
          <p:nvPr/>
        </p:nvPicPr>
        <p:blipFill>
          <a:blip r:embed="rId2"/>
          <a:stretch>
            <a:fillRect/>
          </a:stretch>
        </p:blipFill>
        <p:spPr>
          <a:xfrm>
            <a:off x="4713456" y="2177962"/>
            <a:ext cx="3052318" cy="1557953"/>
          </a:xfrm>
          <a:prstGeom prst="rect">
            <a:avLst/>
          </a:prstGeom>
        </p:spPr>
      </p:pic>
      <p:pic>
        <p:nvPicPr>
          <p:cNvPr id="8" name="Picture 7">
            <a:extLst>
              <a:ext uri="{FF2B5EF4-FFF2-40B4-BE49-F238E27FC236}">
                <a16:creationId xmlns:a16="http://schemas.microsoft.com/office/drawing/2014/main" id="{46F2E3DF-D126-40A9-9970-4E38C1A16C7D}"/>
              </a:ext>
            </a:extLst>
          </p:cNvPr>
          <p:cNvPicPr>
            <a:picLocks noChangeAspect="1"/>
          </p:cNvPicPr>
          <p:nvPr/>
        </p:nvPicPr>
        <p:blipFill>
          <a:blip r:embed="rId3"/>
          <a:stretch>
            <a:fillRect/>
          </a:stretch>
        </p:blipFill>
        <p:spPr>
          <a:xfrm>
            <a:off x="6554937" y="4904931"/>
            <a:ext cx="4639322" cy="1619476"/>
          </a:xfrm>
          <a:prstGeom prst="rect">
            <a:avLst/>
          </a:prstGeom>
        </p:spPr>
      </p:pic>
      <p:pic>
        <p:nvPicPr>
          <p:cNvPr id="10" name="Picture 9">
            <a:extLst>
              <a:ext uri="{FF2B5EF4-FFF2-40B4-BE49-F238E27FC236}">
                <a16:creationId xmlns:a16="http://schemas.microsoft.com/office/drawing/2014/main" id="{E7C9DA46-B021-46C2-9E7E-1F0CF573F318}"/>
              </a:ext>
            </a:extLst>
          </p:cNvPr>
          <p:cNvPicPr>
            <a:picLocks noChangeAspect="1"/>
          </p:cNvPicPr>
          <p:nvPr/>
        </p:nvPicPr>
        <p:blipFill>
          <a:blip r:embed="rId4"/>
          <a:stretch>
            <a:fillRect/>
          </a:stretch>
        </p:blipFill>
        <p:spPr>
          <a:xfrm>
            <a:off x="954050" y="4948364"/>
            <a:ext cx="4572638" cy="1629002"/>
          </a:xfrm>
          <a:prstGeom prst="rect">
            <a:avLst/>
          </a:prstGeom>
        </p:spPr>
      </p:pic>
    </p:spTree>
    <p:extLst>
      <p:ext uri="{BB962C8B-B14F-4D97-AF65-F5344CB8AC3E}">
        <p14:creationId xmlns:p14="http://schemas.microsoft.com/office/powerpoint/2010/main" val="13228657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Sincronización por NTP</a:t>
            </a:r>
          </a:p>
          <a:p>
            <a:pPr lvl="1"/>
            <a:r>
              <a:rPr lang="es-ES" dirty="0"/>
              <a:t>Se utiliza un servidor de inicio para configurar un reloj del sistema en el momento del inicio para garantizar que esté lo suficientemente cerca para sincronizarlo más tarde con el servidor de tiempo configurado. </a:t>
            </a:r>
          </a:p>
          <a:p>
            <a:pPr lvl="1"/>
            <a:r>
              <a:rPr lang="es-ES" dirty="0"/>
              <a:t>Emita el comando </a:t>
            </a:r>
            <a:r>
              <a:rPr lang="es-ES" b="1" dirty="0">
                <a:latin typeface="Consolas" panose="020B0609020204030204" pitchFamily="49" charset="0"/>
              </a:rPr>
              <a:t>set date </a:t>
            </a:r>
            <a:r>
              <a:rPr lang="es-ES" b="1" dirty="0" err="1">
                <a:latin typeface="Consolas" panose="020B0609020204030204" pitchFamily="49" charset="0"/>
              </a:rPr>
              <a:t>ntp</a:t>
            </a:r>
            <a:r>
              <a:rPr lang="es-ES" b="1" dirty="0">
                <a:latin typeface="Consolas" panose="020B0609020204030204" pitchFamily="49" charset="0"/>
              </a:rPr>
              <a:t> </a:t>
            </a:r>
            <a:r>
              <a:rPr lang="es-ES" b="1" dirty="0" err="1">
                <a:latin typeface="Consolas" panose="020B0609020204030204" pitchFamily="49" charset="0"/>
              </a:rPr>
              <a:t>address</a:t>
            </a:r>
            <a:r>
              <a:rPr lang="es-ES" b="1" dirty="0">
                <a:latin typeface="Consolas" panose="020B0609020204030204" pitchFamily="49" charset="0"/>
              </a:rPr>
              <a:t> </a:t>
            </a:r>
            <a:r>
              <a:rPr lang="es-ES" dirty="0"/>
              <a:t>en modo operacional para sustituir el servidor de arranque.</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53894C71-0E0E-4191-9FC0-6B5E5DFCB923}"/>
              </a:ext>
            </a:extLst>
          </p:cNvPr>
          <p:cNvPicPr>
            <a:picLocks noChangeAspect="1"/>
          </p:cNvPicPr>
          <p:nvPr/>
        </p:nvPicPr>
        <p:blipFill>
          <a:blip r:embed="rId2"/>
          <a:stretch>
            <a:fillRect/>
          </a:stretch>
        </p:blipFill>
        <p:spPr>
          <a:xfrm>
            <a:off x="707562" y="4011791"/>
            <a:ext cx="10456375" cy="1946795"/>
          </a:xfrm>
          <a:prstGeom prst="rect">
            <a:avLst/>
          </a:prstGeom>
        </p:spPr>
      </p:pic>
    </p:spTree>
    <p:extLst>
      <p:ext uri="{BB962C8B-B14F-4D97-AF65-F5344CB8AC3E}">
        <p14:creationId xmlns:p14="http://schemas.microsoft.com/office/powerpoint/2010/main" val="25084785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Monitoreo de la sincronización de reloj por NTP</a:t>
            </a:r>
          </a:p>
          <a:p>
            <a:pPr lvl="1"/>
            <a:r>
              <a:rPr lang="es-GT" dirty="0"/>
              <a:t>Utilice el comando </a:t>
            </a:r>
            <a:r>
              <a:rPr lang="es-GT" dirty="0">
                <a:latin typeface="Consolas" panose="020B0609020204030204" pitchFamily="49" charset="0"/>
              </a:rPr>
              <a:t>show </a:t>
            </a:r>
            <a:r>
              <a:rPr lang="es-GT" dirty="0" err="1">
                <a:latin typeface="Consolas" panose="020B0609020204030204" pitchFamily="49" charset="0"/>
              </a:rPr>
              <a:t>ntp</a:t>
            </a:r>
            <a:r>
              <a:rPr lang="es-GT" dirty="0">
                <a:latin typeface="Consolas" panose="020B0609020204030204" pitchFamily="49" charset="0"/>
              </a:rPr>
              <a:t> </a:t>
            </a:r>
            <a:r>
              <a:rPr lang="es-GT" dirty="0" err="1">
                <a:latin typeface="Consolas" panose="020B0609020204030204" pitchFamily="49" charset="0"/>
              </a:rPr>
              <a:t>associations</a:t>
            </a:r>
            <a:r>
              <a:rPr lang="es-GT" dirty="0">
                <a:latin typeface="Consolas" panose="020B0609020204030204" pitchFamily="49" charset="0"/>
              </a:rPr>
              <a:t> </a:t>
            </a:r>
            <a:r>
              <a:rPr lang="es-GT" dirty="0"/>
              <a:t>para desplegar el estatus de la sincronización</a:t>
            </a:r>
          </a:p>
          <a:p>
            <a:pPr lvl="1"/>
            <a:r>
              <a:rPr lang="es-GT" dirty="0"/>
              <a:t>Utilice el comando </a:t>
            </a:r>
            <a:r>
              <a:rPr lang="es-GT" dirty="0">
                <a:latin typeface="Consolas" panose="020B0609020204030204" pitchFamily="49" charset="0"/>
              </a:rPr>
              <a:t>show </a:t>
            </a:r>
            <a:r>
              <a:rPr lang="es-GT" dirty="0" err="1">
                <a:latin typeface="Consolas" panose="020B0609020204030204" pitchFamily="49" charset="0"/>
              </a:rPr>
              <a:t>ntp</a:t>
            </a:r>
            <a:r>
              <a:rPr lang="es-GT" dirty="0">
                <a:latin typeface="Consolas" panose="020B0609020204030204" pitchFamily="49" charset="0"/>
              </a:rPr>
              <a:t> status </a:t>
            </a:r>
            <a:r>
              <a:rPr lang="es-GT" dirty="0"/>
              <a:t>para ver detalles adicionales de la sincronización</a:t>
            </a:r>
          </a:p>
          <a:p>
            <a:pPr lvl="1"/>
            <a:endParaRPr lang="es-GT"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grpSp>
        <p:nvGrpSpPr>
          <p:cNvPr id="13" name="Group 12">
            <a:extLst>
              <a:ext uri="{FF2B5EF4-FFF2-40B4-BE49-F238E27FC236}">
                <a16:creationId xmlns:a16="http://schemas.microsoft.com/office/drawing/2014/main" id="{A5D9BC29-5798-46C1-8EFA-26766B2AC140}"/>
              </a:ext>
            </a:extLst>
          </p:cNvPr>
          <p:cNvGrpSpPr/>
          <p:nvPr/>
        </p:nvGrpSpPr>
        <p:grpSpPr>
          <a:xfrm>
            <a:off x="2221673" y="3286938"/>
            <a:ext cx="7748653" cy="3456234"/>
            <a:chOff x="2221673" y="2893238"/>
            <a:chExt cx="7748653" cy="3456234"/>
          </a:xfrm>
        </p:grpSpPr>
        <p:pic>
          <p:nvPicPr>
            <p:cNvPr id="6" name="Picture 5">
              <a:extLst>
                <a:ext uri="{FF2B5EF4-FFF2-40B4-BE49-F238E27FC236}">
                  <a16:creationId xmlns:a16="http://schemas.microsoft.com/office/drawing/2014/main" id="{5F46B503-C041-4A47-8104-C5FF8BF1D4E4}"/>
                </a:ext>
              </a:extLst>
            </p:cNvPr>
            <p:cNvPicPr>
              <a:picLocks noChangeAspect="1"/>
            </p:cNvPicPr>
            <p:nvPr/>
          </p:nvPicPr>
          <p:blipFill>
            <a:blip r:embed="rId3"/>
            <a:stretch>
              <a:fillRect/>
            </a:stretch>
          </p:blipFill>
          <p:spPr>
            <a:xfrm>
              <a:off x="2221673" y="2893238"/>
              <a:ext cx="7748653" cy="3456234"/>
            </a:xfrm>
            <a:prstGeom prst="rect">
              <a:avLst/>
            </a:prstGeom>
          </p:spPr>
        </p:pic>
        <p:sp>
          <p:nvSpPr>
            <p:cNvPr id="7" name="TextBox 6">
              <a:extLst>
                <a:ext uri="{FF2B5EF4-FFF2-40B4-BE49-F238E27FC236}">
                  <a16:creationId xmlns:a16="http://schemas.microsoft.com/office/drawing/2014/main" id="{0200709B-5232-4CFF-80FE-8ED26C97B9A2}"/>
                </a:ext>
              </a:extLst>
            </p:cNvPr>
            <p:cNvSpPr txBox="1"/>
            <p:nvPr/>
          </p:nvSpPr>
          <p:spPr>
            <a:xfrm>
              <a:off x="3765550" y="4540250"/>
              <a:ext cx="1663700" cy="4308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GT" sz="1100" dirty="0"/>
                <a:t>Dirección IP o Nombre del peer en referencia</a:t>
              </a:r>
              <a:endParaRPr lang="en-US" sz="1100" dirty="0"/>
            </a:p>
          </p:txBody>
        </p:sp>
        <p:sp>
          <p:nvSpPr>
            <p:cNvPr id="8" name="TextBox 7">
              <a:extLst>
                <a:ext uri="{FF2B5EF4-FFF2-40B4-BE49-F238E27FC236}">
                  <a16:creationId xmlns:a16="http://schemas.microsoft.com/office/drawing/2014/main" id="{5652093B-D535-4814-884A-C57CC37D61C3}"/>
                </a:ext>
              </a:extLst>
            </p:cNvPr>
            <p:cNvSpPr txBox="1"/>
            <p:nvPr/>
          </p:nvSpPr>
          <p:spPr>
            <a:xfrm>
              <a:off x="3721100" y="5128904"/>
              <a:ext cx="2552700" cy="4308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GT" sz="1100" dirty="0"/>
                <a:t>Dirección IP o Nombre del servidor NTP</a:t>
              </a:r>
            </a:p>
            <a:p>
              <a:endParaRPr lang="en-US" sz="1100" dirty="0"/>
            </a:p>
          </p:txBody>
        </p:sp>
        <p:sp>
          <p:nvSpPr>
            <p:cNvPr id="9" name="TextBox 8">
              <a:extLst>
                <a:ext uri="{FF2B5EF4-FFF2-40B4-BE49-F238E27FC236}">
                  <a16:creationId xmlns:a16="http://schemas.microsoft.com/office/drawing/2014/main" id="{EFB06E8E-FF15-475D-892B-E73038BBB1DC}"/>
                </a:ext>
              </a:extLst>
            </p:cNvPr>
            <p:cNvSpPr txBox="1"/>
            <p:nvPr/>
          </p:nvSpPr>
          <p:spPr>
            <a:xfrm>
              <a:off x="3727450" y="5749308"/>
              <a:ext cx="2552700" cy="4308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GT" sz="1100" dirty="0"/>
                <a:t>El asterisco indica que este peer fue seleccionado para la sincronización</a:t>
              </a:r>
            </a:p>
          </p:txBody>
        </p:sp>
        <p:sp>
          <p:nvSpPr>
            <p:cNvPr id="12" name="TextBox 11">
              <a:extLst>
                <a:ext uri="{FF2B5EF4-FFF2-40B4-BE49-F238E27FC236}">
                  <a16:creationId xmlns:a16="http://schemas.microsoft.com/office/drawing/2014/main" id="{099791B7-4C5D-454B-8A1C-52CD37683095}"/>
                </a:ext>
              </a:extLst>
            </p:cNvPr>
            <p:cNvSpPr txBox="1"/>
            <p:nvPr/>
          </p:nvSpPr>
          <p:spPr>
            <a:xfrm>
              <a:off x="6796007" y="4489513"/>
              <a:ext cx="2024143" cy="4308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GT" sz="1100" dirty="0"/>
                <a:t>Indica el nivel de </a:t>
              </a:r>
              <a:r>
                <a:rPr lang="es-GT" sz="1100" dirty="0" err="1"/>
                <a:t>stratum</a:t>
              </a:r>
              <a:r>
                <a:rPr lang="es-GT" sz="1100" dirty="0"/>
                <a:t> del peer</a:t>
              </a:r>
            </a:p>
          </p:txBody>
        </p:sp>
      </p:grpSp>
    </p:spTree>
    <p:extLst>
      <p:ext uri="{BB962C8B-B14F-4D97-AF65-F5344CB8AC3E}">
        <p14:creationId xmlns:p14="http://schemas.microsoft.com/office/powerpoint/2010/main" val="257635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8388-9A03-406E-B8C7-1DB514FB4F4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5B4F1F40-35F9-41F2-B343-77C34758AC1B}"/>
              </a:ext>
            </a:extLst>
          </p:cNvPr>
          <p:cNvSpPr>
            <a:spLocks noGrp="1"/>
          </p:cNvSpPr>
          <p:nvPr>
            <p:ph idx="1"/>
          </p:nvPr>
        </p:nvSpPr>
        <p:spPr/>
        <p:txBody>
          <a:bodyPr/>
          <a:lstStyle/>
          <a:p>
            <a:r>
              <a:rPr lang="es-GT" dirty="0"/>
              <a:t>Pop-Up Primeros Pasos y Configuración básica</a:t>
            </a:r>
          </a:p>
          <a:p>
            <a:pPr lvl="1"/>
            <a:r>
              <a:rPr lang="es-GT" dirty="0"/>
              <a:t>Pagina de Configuración Básica: </a:t>
            </a:r>
            <a:r>
              <a:rPr lang="es-GT" b="1" dirty="0" err="1"/>
              <a:t>Device</a:t>
            </a:r>
            <a:r>
              <a:rPr lang="es-GT" b="1" dirty="0"/>
              <a:t> </a:t>
            </a:r>
            <a:r>
              <a:rPr lang="es-GT" b="1" dirty="0" err="1"/>
              <a:t>Administration</a:t>
            </a:r>
            <a:r>
              <a:rPr lang="es-GT" b="1" dirty="0"/>
              <a:t> &gt; Basic </a:t>
            </a:r>
            <a:r>
              <a:rPr lang="es-GT" b="1" dirty="0" err="1"/>
              <a:t>Settings</a:t>
            </a:r>
            <a:r>
              <a:rPr lang="es-GT" b="1" dirty="0"/>
              <a:t> </a:t>
            </a:r>
            <a:endParaRPr lang="en-US" b="1" dirty="0"/>
          </a:p>
        </p:txBody>
      </p:sp>
      <p:sp>
        <p:nvSpPr>
          <p:cNvPr id="4" name="Content Placeholder 3">
            <a:extLst>
              <a:ext uri="{FF2B5EF4-FFF2-40B4-BE49-F238E27FC236}">
                <a16:creationId xmlns:a16="http://schemas.microsoft.com/office/drawing/2014/main" id="{3C79B971-993B-4F92-95E3-0BF4194F0DA8}"/>
              </a:ext>
            </a:extLst>
          </p:cNvPr>
          <p:cNvSpPr>
            <a:spLocks noGrp="1"/>
          </p:cNvSpPr>
          <p:nvPr>
            <p:ph sz="quarter" idx="13"/>
          </p:nvPr>
        </p:nvSpPr>
        <p:spPr/>
        <p:txBody>
          <a:bodyPr/>
          <a:lstStyle/>
          <a:p>
            <a:r>
              <a:rPr lang="es-ES" dirty="0"/>
              <a:t>04: Interfaz J-Web</a:t>
            </a:r>
          </a:p>
        </p:txBody>
      </p:sp>
      <p:pic>
        <p:nvPicPr>
          <p:cNvPr id="6" name="Picture 5">
            <a:extLst>
              <a:ext uri="{FF2B5EF4-FFF2-40B4-BE49-F238E27FC236}">
                <a16:creationId xmlns:a16="http://schemas.microsoft.com/office/drawing/2014/main" id="{B0B04D7C-1476-42C9-98DC-6CD04D35DEB6}"/>
              </a:ext>
            </a:extLst>
          </p:cNvPr>
          <p:cNvPicPr>
            <a:picLocks noChangeAspect="1"/>
          </p:cNvPicPr>
          <p:nvPr/>
        </p:nvPicPr>
        <p:blipFill>
          <a:blip r:embed="rId3"/>
          <a:stretch>
            <a:fillRect/>
          </a:stretch>
        </p:blipFill>
        <p:spPr>
          <a:xfrm>
            <a:off x="2588651" y="2557643"/>
            <a:ext cx="7014698" cy="3792357"/>
          </a:xfrm>
          <a:prstGeom prst="rect">
            <a:avLst/>
          </a:prstGeom>
        </p:spPr>
      </p:pic>
    </p:spTree>
    <p:extLst>
      <p:ext uri="{BB962C8B-B14F-4D97-AF65-F5344CB8AC3E}">
        <p14:creationId xmlns:p14="http://schemas.microsoft.com/office/powerpoint/2010/main" val="39054884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Archivando los archivos de configuración</a:t>
            </a:r>
          </a:p>
          <a:p>
            <a:pPr lvl="1"/>
            <a:r>
              <a:rPr lang="es-GT" dirty="0"/>
              <a:t>Para minimizar el riesgo de perder los archivos de configuración, puede guardar la configuración mas reciente fuera del dispositivo</a:t>
            </a:r>
          </a:p>
          <a:p>
            <a:pPr lvl="2"/>
            <a:r>
              <a:rPr lang="es-GT" dirty="0"/>
              <a:t>Es posible archivar el archivo de configuración en un servidor externo mediante FTP o SCP.</a:t>
            </a:r>
          </a:p>
          <a:p>
            <a:pPr lvl="1"/>
            <a:r>
              <a:rPr lang="es-GT" dirty="0"/>
              <a:t>Configure el host para automáticamente hacer </a:t>
            </a:r>
            <a:r>
              <a:rPr lang="es-GT" dirty="0" err="1"/>
              <a:t>backup</a:t>
            </a:r>
            <a:r>
              <a:rPr lang="es-GT" dirty="0"/>
              <a:t> del archivo de configuración mediante [</a:t>
            </a:r>
            <a:r>
              <a:rPr lang="es-GT" dirty="0" err="1"/>
              <a:t>edit</a:t>
            </a:r>
            <a:r>
              <a:rPr lang="es-GT" dirty="0"/>
              <a:t> </a:t>
            </a:r>
            <a:r>
              <a:rPr lang="es-GT" dirty="0" err="1"/>
              <a:t>system</a:t>
            </a:r>
            <a:r>
              <a:rPr lang="es-GT" dirty="0"/>
              <a:t> </a:t>
            </a:r>
            <a:r>
              <a:rPr lang="es-GT" dirty="0" err="1"/>
              <a:t>archival</a:t>
            </a:r>
            <a:r>
              <a:rPr lang="es-GT" dirty="0"/>
              <a:t>]</a:t>
            </a:r>
          </a:p>
          <a:p>
            <a:pPr marL="53975" lvl="1" indent="0">
              <a:buNone/>
            </a:pPr>
            <a:endParaRPr lang="es-GT" dirty="0"/>
          </a:p>
          <a:p>
            <a:pPr lvl="1"/>
            <a:endParaRPr lang="en-US" dirty="0"/>
          </a:p>
        </p:txBody>
      </p:sp>
      <p:pic>
        <p:nvPicPr>
          <p:cNvPr id="6" name="Picture 5">
            <a:extLst>
              <a:ext uri="{FF2B5EF4-FFF2-40B4-BE49-F238E27FC236}">
                <a16:creationId xmlns:a16="http://schemas.microsoft.com/office/drawing/2014/main" id="{19C3088E-AF0B-410E-AAC9-4665CE39BBBB}"/>
              </a:ext>
            </a:extLst>
          </p:cNvPr>
          <p:cNvPicPr>
            <a:picLocks noChangeAspect="1"/>
          </p:cNvPicPr>
          <p:nvPr/>
        </p:nvPicPr>
        <p:blipFill>
          <a:blip r:embed="rId3"/>
          <a:stretch>
            <a:fillRect/>
          </a:stretch>
        </p:blipFill>
        <p:spPr>
          <a:xfrm>
            <a:off x="6623844" y="1819981"/>
            <a:ext cx="4369675" cy="1350257"/>
          </a:xfrm>
          <a:prstGeom prst="rect">
            <a:avLst/>
          </a:prstGeom>
        </p:spPr>
      </p:pic>
      <p:pic>
        <p:nvPicPr>
          <p:cNvPr id="10" name="Content Placeholder 9">
            <a:extLst>
              <a:ext uri="{FF2B5EF4-FFF2-40B4-BE49-F238E27FC236}">
                <a16:creationId xmlns:a16="http://schemas.microsoft.com/office/drawing/2014/main" id="{AA7006D3-DDA0-4A6D-A1A3-D8B8647BCE17}"/>
              </a:ext>
            </a:extLst>
          </p:cNvPr>
          <p:cNvPicPr>
            <a:picLocks noGrp="1" noChangeAspect="1"/>
          </p:cNvPicPr>
          <p:nvPr>
            <p:ph idx="15"/>
          </p:nvPr>
        </p:nvPicPr>
        <p:blipFill>
          <a:blip r:embed="rId4"/>
          <a:stretch>
            <a:fillRect/>
          </a:stretch>
        </p:blipFill>
        <p:spPr>
          <a:xfrm>
            <a:off x="5935750" y="3683001"/>
            <a:ext cx="5641975" cy="1975991"/>
          </a:xfrm>
          <a:prstGeom prst="rect">
            <a:avLst/>
          </a:prstGeom>
        </p:spPr>
      </p:pic>
      <p:sp>
        <p:nvSpPr>
          <p:cNvPr id="11" name="TextBox 10">
            <a:extLst>
              <a:ext uri="{FF2B5EF4-FFF2-40B4-BE49-F238E27FC236}">
                <a16:creationId xmlns:a16="http://schemas.microsoft.com/office/drawing/2014/main" id="{C737D2C7-3BA0-4BAD-A735-6FC05CFB08FF}"/>
              </a:ext>
            </a:extLst>
          </p:cNvPr>
          <p:cNvSpPr txBox="1"/>
          <p:nvPr/>
        </p:nvSpPr>
        <p:spPr>
          <a:xfrm>
            <a:off x="5793008" y="5980668"/>
            <a:ext cx="60313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GT" dirty="0"/>
              <a:t>La primera URL es utilizada a menos que la transferencia falle.</a:t>
            </a:r>
            <a:endParaRPr lang="en-US" dirty="0"/>
          </a:p>
        </p:txBody>
      </p:sp>
    </p:spTree>
    <p:extLst>
      <p:ext uri="{BB962C8B-B14F-4D97-AF65-F5344CB8AC3E}">
        <p14:creationId xmlns:p14="http://schemas.microsoft.com/office/powerpoint/2010/main" val="39118962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Archivando los archivos de configuración</a:t>
            </a:r>
          </a:p>
          <a:p>
            <a:pPr lvl="1"/>
            <a:r>
              <a:rPr lang="es-ES" dirty="0"/>
              <a:t>Realice copias de seguridad periódicas a intervalos programados o cada vez que se confirme un nuevo archivo de configuración,</a:t>
            </a:r>
          </a:p>
          <a:p>
            <a:pPr lvl="1"/>
            <a:r>
              <a:rPr lang="es-ES" dirty="0"/>
              <a:t>La frecuencia con la que se produce la transferencia de archivos puede ser de 15 a 2880 minutos, según la opción </a:t>
            </a:r>
            <a:r>
              <a:rPr lang="es-ES" dirty="0">
                <a:latin typeface="Consolas" panose="020B0609020204030204" pitchFamily="49" charset="0"/>
              </a:rPr>
              <a:t>transfer-Interval.</a:t>
            </a:r>
          </a:p>
          <a:p>
            <a:pPr lvl="1"/>
            <a:r>
              <a:rPr lang="es-ES" dirty="0"/>
              <a:t>Para hacer una copia de seguridad del archivo de configuración cada vez que se active una nueva configuración, use el comando </a:t>
            </a:r>
            <a:r>
              <a:rPr lang="es-ES" dirty="0">
                <a:latin typeface="Consolas" panose="020B0609020204030204" pitchFamily="49" charset="0"/>
              </a:rPr>
              <a:t>transfer—</a:t>
            </a:r>
            <a:r>
              <a:rPr lang="es-ES" dirty="0" err="1">
                <a:latin typeface="Consolas" panose="020B0609020204030204" pitchFamily="49" charset="0"/>
              </a:rPr>
              <a:t>on</a:t>
            </a:r>
            <a:r>
              <a:rPr lang="es-ES" dirty="0">
                <a:latin typeface="Consolas" panose="020B0609020204030204" pitchFamily="49" charset="0"/>
              </a:rPr>
              <a:t>—</a:t>
            </a:r>
            <a:r>
              <a:rPr lang="es-ES" dirty="0" err="1">
                <a:latin typeface="Consolas" panose="020B0609020204030204" pitchFamily="49" charset="0"/>
              </a:rPr>
              <a:t>commit</a:t>
            </a:r>
            <a:endParaRPr lang="en-US" dirty="0">
              <a:latin typeface="Consolas" panose="020B0609020204030204" pitchFamily="49" charset="0"/>
            </a:endParaRP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4BFD4E91-2E10-482F-A30E-BDCAB78D726A}"/>
              </a:ext>
            </a:extLst>
          </p:cNvPr>
          <p:cNvPicPr>
            <a:picLocks noChangeAspect="1"/>
          </p:cNvPicPr>
          <p:nvPr/>
        </p:nvPicPr>
        <p:blipFill>
          <a:blip r:embed="rId2"/>
          <a:stretch>
            <a:fillRect/>
          </a:stretch>
        </p:blipFill>
        <p:spPr>
          <a:xfrm>
            <a:off x="2798132" y="4174392"/>
            <a:ext cx="6595736" cy="2175608"/>
          </a:xfrm>
          <a:prstGeom prst="rect">
            <a:avLst/>
          </a:prstGeom>
        </p:spPr>
      </p:pic>
    </p:spTree>
    <p:extLst>
      <p:ext uri="{BB962C8B-B14F-4D97-AF65-F5344CB8AC3E}">
        <p14:creationId xmlns:p14="http://schemas.microsoft.com/office/powerpoint/2010/main" val="25729240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2456480"/>
          </a:xfrm>
        </p:spPr>
        <p:txBody>
          <a:bodyPr>
            <a:normAutofit fontScale="85000" lnSpcReduction="10000"/>
          </a:bodyPr>
          <a:lstStyle/>
          <a:p>
            <a:r>
              <a:rPr lang="es-GT" dirty="0"/>
              <a:t>Monitoreando el Proceso de Archivo</a:t>
            </a:r>
          </a:p>
          <a:p>
            <a:pPr lvl="1"/>
            <a:r>
              <a:rPr lang="es-ES" dirty="0"/>
              <a:t>Ya sea al hace </a:t>
            </a:r>
            <a:r>
              <a:rPr lang="es-ES" b="1" dirty="0" err="1">
                <a:latin typeface="Consolas" panose="020B0609020204030204" pitchFamily="49" charset="0"/>
              </a:rPr>
              <a:t>commit</a:t>
            </a:r>
            <a:r>
              <a:rPr lang="es-ES" dirty="0"/>
              <a:t> o alcanzar el intervalo de tiempo especificado, el sistema copia el archivo de configuración en el directorio </a:t>
            </a:r>
            <a:r>
              <a:rPr lang="es-ES" dirty="0">
                <a:latin typeface="Consolas" panose="020B0609020204030204" pitchFamily="49" charset="0"/>
              </a:rPr>
              <a:t>/</a:t>
            </a:r>
            <a:r>
              <a:rPr lang="es-ES" dirty="0" err="1">
                <a:latin typeface="Consolas" panose="020B0609020204030204" pitchFamily="49" charset="0"/>
              </a:rPr>
              <a:t>var</a:t>
            </a:r>
            <a:r>
              <a:rPr lang="es-ES" dirty="0">
                <a:latin typeface="Consolas" panose="020B0609020204030204" pitchFamily="49" charset="0"/>
              </a:rPr>
              <a:t>/transfer/</a:t>
            </a:r>
            <a:r>
              <a:rPr lang="es-ES" dirty="0" err="1">
                <a:latin typeface="Consolas" panose="020B0609020204030204" pitchFamily="49" charset="0"/>
              </a:rPr>
              <a:t>config</a:t>
            </a:r>
            <a:r>
              <a:rPr lang="es-ES" dirty="0">
                <a:latin typeface="Consolas" panose="020B0609020204030204" pitchFamily="49" charset="0"/>
              </a:rPr>
              <a:t> </a:t>
            </a:r>
            <a:r>
              <a:rPr lang="es-ES" dirty="0"/>
              <a:t>y se abre una sesión FTP o SCP con el dispositivo de almacenamiento remoto.</a:t>
            </a:r>
          </a:p>
          <a:p>
            <a:pPr lvl="1"/>
            <a:r>
              <a:rPr lang="es-ES" dirty="0"/>
              <a:t>Una vez que el archivo de configuración se transfiere al dispositivo de almacenamiento remoto, se genera un mensaje de log del sistema que confirma el éxito o el fracaso de la transferencia.</a:t>
            </a:r>
          </a:p>
          <a:p>
            <a:pPr lvl="1"/>
            <a:r>
              <a:rPr lang="es-ES" dirty="0"/>
              <a:t>El formato de nombre de archivo de destino se muestra para usted.</a:t>
            </a:r>
          </a:p>
          <a:p>
            <a:pPr lvl="1"/>
            <a:r>
              <a:rPr lang="es-ES" dirty="0"/>
              <a:t>Nota: El formato del nombre de archivo de destino no se puede modificar mediante la configuración.</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7" name="Content Placeholder 6">
            <a:extLst>
              <a:ext uri="{FF2B5EF4-FFF2-40B4-BE49-F238E27FC236}">
                <a16:creationId xmlns:a16="http://schemas.microsoft.com/office/drawing/2014/main" id="{433684D3-8D4B-4BE3-949D-A86A41D33F42}"/>
              </a:ext>
            </a:extLst>
          </p:cNvPr>
          <p:cNvPicPr>
            <a:picLocks noGrp="1" noChangeAspect="1"/>
          </p:cNvPicPr>
          <p:nvPr>
            <p:ph idx="4294967295"/>
          </p:nvPr>
        </p:nvPicPr>
        <p:blipFill>
          <a:blip r:embed="rId2"/>
          <a:stretch>
            <a:fillRect/>
          </a:stretch>
        </p:blipFill>
        <p:spPr>
          <a:xfrm>
            <a:off x="2565292" y="3822700"/>
            <a:ext cx="7061416" cy="2819400"/>
          </a:xfrm>
        </p:spPr>
      </p:pic>
    </p:spTree>
    <p:extLst>
      <p:ext uri="{BB962C8B-B14F-4D97-AF65-F5344CB8AC3E}">
        <p14:creationId xmlns:p14="http://schemas.microsoft.com/office/powerpoint/2010/main" val="38861029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12FBCDEE-3969-48B2-AA15-A699D3592AF4}"/>
              </a:ext>
            </a:extLst>
          </p:cNvPr>
          <p:cNvPicPr>
            <a:picLocks noChangeAspect="1"/>
          </p:cNvPicPr>
          <p:nvPr/>
        </p:nvPicPr>
        <p:blipFill>
          <a:blip r:embed="rId2"/>
          <a:stretch>
            <a:fillRect/>
          </a:stretch>
        </p:blipFill>
        <p:spPr>
          <a:xfrm>
            <a:off x="1544419" y="2003387"/>
            <a:ext cx="9103161" cy="4061216"/>
          </a:xfrm>
          <a:prstGeom prst="rect">
            <a:avLst/>
          </a:prstGeom>
        </p:spPr>
      </p:pic>
    </p:spTree>
    <p:extLst>
      <p:ext uri="{BB962C8B-B14F-4D97-AF65-F5344CB8AC3E}">
        <p14:creationId xmlns:p14="http://schemas.microsoft.com/office/powerpoint/2010/main" val="31554675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DCF3E31E-73BE-4EFA-818F-B23C11FB015E}"/>
              </a:ext>
            </a:extLst>
          </p:cNvPr>
          <p:cNvPicPr>
            <a:picLocks noChangeAspect="1"/>
          </p:cNvPicPr>
          <p:nvPr/>
        </p:nvPicPr>
        <p:blipFill>
          <a:blip r:embed="rId2"/>
          <a:stretch>
            <a:fillRect/>
          </a:stretch>
        </p:blipFill>
        <p:spPr>
          <a:xfrm>
            <a:off x="1803456" y="1878983"/>
            <a:ext cx="8585088" cy="3955874"/>
          </a:xfrm>
          <a:prstGeom prst="rect">
            <a:avLst/>
          </a:prstGeom>
        </p:spPr>
      </p:pic>
    </p:spTree>
    <p:extLst>
      <p:ext uri="{BB962C8B-B14F-4D97-AF65-F5344CB8AC3E}">
        <p14:creationId xmlns:p14="http://schemas.microsoft.com/office/powerpoint/2010/main" val="21961772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fontScale="92500" lnSpcReduction="10000"/>
          </a:bodyPr>
          <a:lstStyle/>
          <a:p>
            <a:r>
              <a:rPr lang="es-GT" dirty="0"/>
              <a:t>Descripción general de SNMP</a:t>
            </a:r>
          </a:p>
          <a:p>
            <a:pPr lvl="1"/>
            <a:r>
              <a:rPr lang="es-ES" dirty="0"/>
              <a:t>Los dispositivos que ejecutan Junos OS actúan como agentes SNMP. Un agente SNMP intercambia información de gestión de red con el software de gestión SNMP que se ejecuta en un sistema de gestión de red (NMS) o host.</a:t>
            </a:r>
          </a:p>
          <a:p>
            <a:pPr lvl="1"/>
            <a:r>
              <a:rPr lang="es-ES" dirty="0"/>
              <a:t>El agente responde a las solicitudes de información y acciones del gerente. Por medio del </a:t>
            </a:r>
            <a:r>
              <a:rPr lang="es-ES" i="1" dirty="0" err="1"/>
              <a:t>polling</a:t>
            </a:r>
            <a:r>
              <a:rPr lang="es-ES" dirty="0"/>
              <a:t> de los dispositivos de red administrados, el NMS recopila información sobre los recursos de la red. </a:t>
            </a:r>
          </a:p>
          <a:p>
            <a:pPr lvl="1"/>
            <a:r>
              <a:rPr lang="es-ES" dirty="0"/>
              <a:t>Un agente SNMP también puede notificar al NMS sobre eventos y restricciones de recursos mediante </a:t>
            </a:r>
            <a:r>
              <a:rPr lang="es-ES" i="1" dirty="0" err="1"/>
              <a:t>traps</a:t>
            </a:r>
            <a:r>
              <a:rPr lang="es-ES" dirty="0"/>
              <a:t> SNMP.</a:t>
            </a:r>
            <a:endParaRPr lang="en-US" dirty="0"/>
          </a:p>
        </p:txBody>
      </p:sp>
      <p:pic>
        <p:nvPicPr>
          <p:cNvPr id="7" name="Content Placeholder 6">
            <a:extLst>
              <a:ext uri="{FF2B5EF4-FFF2-40B4-BE49-F238E27FC236}">
                <a16:creationId xmlns:a16="http://schemas.microsoft.com/office/drawing/2014/main" id="{AC5824E0-8785-416E-B6C9-4727E200A0C3}"/>
              </a:ext>
            </a:extLst>
          </p:cNvPr>
          <p:cNvPicPr>
            <a:picLocks noGrp="1" noChangeAspect="1"/>
          </p:cNvPicPr>
          <p:nvPr>
            <p:ph idx="15"/>
          </p:nvPr>
        </p:nvPicPr>
        <p:blipFill>
          <a:blip r:embed="rId2"/>
          <a:stretch>
            <a:fillRect/>
          </a:stretch>
        </p:blipFill>
        <p:spPr>
          <a:xfrm>
            <a:off x="6349641" y="2030996"/>
            <a:ext cx="5134692" cy="3019846"/>
          </a:xfrm>
        </p:spPr>
      </p:pic>
    </p:spTree>
    <p:extLst>
      <p:ext uri="{BB962C8B-B14F-4D97-AF65-F5344CB8AC3E}">
        <p14:creationId xmlns:p14="http://schemas.microsoft.com/office/powerpoint/2010/main" val="13375831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lnSpcReduction="10000"/>
          </a:bodyPr>
          <a:lstStyle/>
          <a:p>
            <a:r>
              <a:rPr lang="es-GT" dirty="0"/>
              <a:t>Descripción general de SNMP</a:t>
            </a:r>
          </a:p>
          <a:p>
            <a:pPr marL="53975" lvl="1" indent="0">
              <a:buNone/>
            </a:pPr>
            <a:r>
              <a:rPr lang="en-US" dirty="0"/>
              <a:t>Un </a:t>
            </a:r>
            <a:r>
              <a:rPr lang="en-US" dirty="0" err="1"/>
              <a:t>agente</a:t>
            </a:r>
            <a:r>
              <a:rPr lang="en-US" dirty="0"/>
              <a:t> SNMP se </a:t>
            </a:r>
            <a:r>
              <a:rPr lang="en-US" dirty="0" err="1"/>
              <a:t>comunica</a:t>
            </a:r>
            <a:r>
              <a:rPr lang="en-US" dirty="0"/>
              <a:t> con un SNMP manager </a:t>
            </a:r>
            <a:r>
              <a:rPr lang="en-US" dirty="0" err="1"/>
              <a:t>utilizando</a:t>
            </a:r>
            <a:r>
              <a:rPr lang="en-US" dirty="0"/>
              <a:t> </a:t>
            </a:r>
            <a:r>
              <a:rPr lang="en-US" dirty="0" err="1"/>
              <a:t>tres</a:t>
            </a:r>
            <a:r>
              <a:rPr lang="en-US" dirty="0"/>
              <a:t> </a:t>
            </a:r>
            <a:r>
              <a:rPr lang="en-US" dirty="0" err="1"/>
              <a:t>tipos</a:t>
            </a:r>
            <a:r>
              <a:rPr lang="en-US" dirty="0"/>
              <a:t> de </a:t>
            </a:r>
            <a:r>
              <a:rPr lang="en-US" dirty="0" err="1"/>
              <a:t>mensajes</a:t>
            </a:r>
            <a:r>
              <a:rPr lang="en-US" dirty="0"/>
              <a:t>:</a:t>
            </a:r>
          </a:p>
          <a:p>
            <a:pPr lvl="1"/>
            <a:r>
              <a:rPr lang="en-US" dirty="0"/>
              <a:t>Get, </a:t>
            </a:r>
            <a:r>
              <a:rPr lang="en-US" dirty="0" err="1"/>
              <a:t>Getbulk</a:t>
            </a:r>
            <a:r>
              <a:rPr lang="en-US" dirty="0"/>
              <a:t> or </a:t>
            </a:r>
            <a:r>
              <a:rPr lang="en-US" dirty="0" err="1"/>
              <a:t>Getnetx</a:t>
            </a:r>
            <a:r>
              <a:rPr lang="en-US" dirty="0"/>
              <a:t> requests</a:t>
            </a:r>
          </a:p>
          <a:p>
            <a:pPr lvl="2"/>
            <a:r>
              <a:rPr lang="en-US" dirty="0"/>
              <a:t>El SNMP manager </a:t>
            </a:r>
            <a:r>
              <a:rPr lang="en-US" dirty="0" err="1"/>
              <a:t>solicita</a:t>
            </a:r>
            <a:r>
              <a:rPr lang="en-US" dirty="0"/>
              <a:t> </a:t>
            </a:r>
            <a:r>
              <a:rPr lang="en-US" dirty="0" err="1"/>
              <a:t>información</a:t>
            </a:r>
            <a:r>
              <a:rPr lang="en-US" dirty="0"/>
              <a:t> a un </a:t>
            </a:r>
            <a:r>
              <a:rPr lang="en-US" dirty="0" err="1"/>
              <a:t>agente</a:t>
            </a:r>
            <a:r>
              <a:rPr lang="en-US" dirty="0"/>
              <a:t> SNMP, El </a:t>
            </a:r>
            <a:r>
              <a:rPr lang="en-US" dirty="0" err="1"/>
              <a:t>agente</a:t>
            </a:r>
            <a:r>
              <a:rPr lang="en-US" dirty="0"/>
              <a:t> </a:t>
            </a:r>
            <a:r>
              <a:rPr lang="en-US" dirty="0" err="1"/>
              <a:t>responde</a:t>
            </a:r>
            <a:r>
              <a:rPr lang="en-US" dirty="0"/>
              <a:t> con un </a:t>
            </a:r>
            <a:r>
              <a:rPr lang="en-US" dirty="0" err="1"/>
              <a:t>mensaje</a:t>
            </a:r>
            <a:r>
              <a:rPr lang="en-US" dirty="0"/>
              <a:t> de </a:t>
            </a:r>
            <a:r>
              <a:rPr lang="en-US" dirty="0" err="1"/>
              <a:t>respuesta</a:t>
            </a:r>
            <a:r>
              <a:rPr lang="en-US" dirty="0"/>
              <a:t> Get</a:t>
            </a:r>
          </a:p>
          <a:p>
            <a:pPr lvl="1"/>
            <a:r>
              <a:rPr lang="en-US" dirty="0"/>
              <a:t>Set request</a:t>
            </a:r>
          </a:p>
          <a:p>
            <a:pPr lvl="2"/>
            <a:r>
              <a:rPr lang="en-US" dirty="0"/>
              <a:t>El SNMP manager cambia </a:t>
            </a:r>
            <a:r>
              <a:rPr lang="en-US" dirty="0" err="1"/>
              <a:t>el</a:t>
            </a:r>
            <a:r>
              <a:rPr lang="en-US" dirty="0"/>
              <a:t> valor de un </a:t>
            </a:r>
            <a:r>
              <a:rPr lang="en-US" dirty="0" err="1"/>
              <a:t>objeto</a:t>
            </a:r>
            <a:r>
              <a:rPr lang="en-US" dirty="0"/>
              <a:t> del Management Information Base (MIB) </a:t>
            </a:r>
            <a:r>
              <a:rPr lang="en-US" dirty="0" err="1"/>
              <a:t>controlado</a:t>
            </a:r>
            <a:r>
              <a:rPr lang="en-US" dirty="0"/>
              <a:t> por </a:t>
            </a:r>
            <a:r>
              <a:rPr lang="en-US" dirty="0" err="1"/>
              <a:t>el</a:t>
            </a:r>
            <a:r>
              <a:rPr lang="en-US" dirty="0"/>
              <a:t> </a:t>
            </a:r>
            <a:r>
              <a:rPr lang="en-US" dirty="0" err="1"/>
              <a:t>agente</a:t>
            </a:r>
            <a:r>
              <a:rPr lang="en-US" dirty="0"/>
              <a:t>. El </a:t>
            </a:r>
            <a:r>
              <a:rPr lang="en-US" dirty="0" err="1"/>
              <a:t>agente</a:t>
            </a:r>
            <a:r>
              <a:rPr lang="en-US" dirty="0"/>
              <a:t> </a:t>
            </a:r>
            <a:r>
              <a:rPr lang="en-US" dirty="0" err="1"/>
              <a:t>responde</a:t>
            </a:r>
            <a:r>
              <a:rPr lang="en-US" dirty="0"/>
              <a:t> </a:t>
            </a:r>
            <a:r>
              <a:rPr lang="en-US" dirty="0" err="1"/>
              <a:t>el</a:t>
            </a:r>
            <a:r>
              <a:rPr lang="en-US" dirty="0"/>
              <a:t> </a:t>
            </a:r>
            <a:r>
              <a:rPr lang="en-US" dirty="0" err="1"/>
              <a:t>stado</a:t>
            </a:r>
            <a:r>
              <a:rPr lang="en-US" dirty="0"/>
              <a:t> </a:t>
            </a:r>
            <a:r>
              <a:rPr lang="en-US" dirty="0" err="1"/>
              <a:t>en</a:t>
            </a:r>
            <a:r>
              <a:rPr lang="en-US" dirty="0"/>
              <a:t> un </a:t>
            </a:r>
            <a:r>
              <a:rPr lang="en-US" dirty="0" err="1"/>
              <a:t>mensaje</a:t>
            </a:r>
            <a:r>
              <a:rPr lang="en-US" dirty="0"/>
              <a:t> Set response.</a:t>
            </a:r>
          </a:p>
          <a:p>
            <a:pPr lvl="1"/>
            <a:r>
              <a:rPr lang="en-US" dirty="0" err="1"/>
              <a:t>Notificación</a:t>
            </a:r>
            <a:endParaRPr lang="en-US" dirty="0"/>
          </a:p>
          <a:p>
            <a:pPr lvl="2"/>
            <a:r>
              <a:rPr lang="en-US" dirty="0"/>
              <a:t>El </a:t>
            </a:r>
            <a:r>
              <a:rPr lang="en-US" dirty="0" err="1"/>
              <a:t>agente</a:t>
            </a:r>
            <a:r>
              <a:rPr lang="en-US" dirty="0"/>
              <a:t> SNMP </a:t>
            </a:r>
            <a:r>
              <a:rPr lang="en-US" dirty="0" err="1"/>
              <a:t>envia</a:t>
            </a:r>
            <a:r>
              <a:rPr lang="en-US" dirty="0"/>
              <a:t> traps para </a:t>
            </a:r>
            <a:r>
              <a:rPr lang="en-US" dirty="0" err="1"/>
              <a:t>notificar</a:t>
            </a:r>
            <a:r>
              <a:rPr lang="en-US" dirty="0"/>
              <a:t> al manager de un </a:t>
            </a:r>
            <a:r>
              <a:rPr lang="en-US" dirty="0" err="1"/>
              <a:t>evento</a:t>
            </a:r>
            <a:r>
              <a:rPr lang="en-US" dirty="0"/>
              <a:t> </a:t>
            </a:r>
            <a:r>
              <a:rPr lang="en-US" dirty="0" err="1"/>
              <a:t>significativo</a:t>
            </a:r>
            <a:r>
              <a:rPr lang="en-US" dirty="0"/>
              <a:t> </a:t>
            </a:r>
            <a:r>
              <a:rPr lang="en-US" dirty="0" err="1"/>
              <a:t>relacionado</a:t>
            </a:r>
            <a:r>
              <a:rPr lang="en-US" dirty="0"/>
              <a:t> con </a:t>
            </a:r>
            <a:r>
              <a:rPr lang="en-US" dirty="0" err="1"/>
              <a:t>el</a:t>
            </a:r>
            <a:r>
              <a:rPr lang="en-US" dirty="0"/>
              <a:t> </a:t>
            </a:r>
            <a:r>
              <a:rPr lang="en-US" dirty="0" err="1"/>
              <a:t>dispositivo</a:t>
            </a:r>
            <a:r>
              <a:rPr lang="en-US" dirty="0"/>
              <a:t> de red. SNMP version 3 </a:t>
            </a:r>
            <a:r>
              <a:rPr lang="en-US" dirty="0" err="1"/>
              <a:t>utiliza</a:t>
            </a:r>
            <a:r>
              <a:rPr lang="en-US" dirty="0"/>
              <a:t> informs para </a:t>
            </a:r>
            <a:r>
              <a:rPr lang="en-US" dirty="0" err="1"/>
              <a:t>notificar</a:t>
            </a:r>
            <a:r>
              <a:rPr lang="en-US" dirty="0"/>
              <a:t> al manger de un </a:t>
            </a:r>
            <a:r>
              <a:rPr lang="en-US" dirty="0" err="1"/>
              <a:t>evento</a:t>
            </a:r>
            <a:r>
              <a:rPr lang="en-US" dirty="0"/>
              <a:t> </a:t>
            </a:r>
            <a:r>
              <a:rPr lang="en-US" dirty="0" err="1"/>
              <a:t>significativo</a:t>
            </a:r>
            <a:r>
              <a:rPr lang="en-US" dirty="0"/>
              <a:t>. Los Informs </a:t>
            </a:r>
            <a:r>
              <a:rPr lang="en-US" dirty="0" err="1"/>
              <a:t>aumenta</a:t>
            </a:r>
            <a:r>
              <a:rPr lang="en-US" dirty="0"/>
              <a:t> la </a:t>
            </a:r>
            <a:r>
              <a:rPr lang="en-US" dirty="0" err="1"/>
              <a:t>confiabilidad</a:t>
            </a:r>
            <a:r>
              <a:rPr lang="en-US" dirty="0"/>
              <a:t> de SNMP </a:t>
            </a:r>
            <a:r>
              <a:rPr lang="en-US" dirty="0" err="1"/>
              <a:t>requiriendo</a:t>
            </a:r>
            <a:r>
              <a:rPr lang="en-US" dirty="0"/>
              <a:t> que </a:t>
            </a:r>
            <a:r>
              <a:rPr lang="en-US" dirty="0" err="1"/>
              <a:t>el</a:t>
            </a:r>
            <a:r>
              <a:rPr lang="en-US" dirty="0"/>
              <a:t> receptor </a:t>
            </a:r>
            <a:r>
              <a:rPr lang="en-US" dirty="0" err="1"/>
              <a:t>confirme</a:t>
            </a:r>
            <a:r>
              <a:rPr lang="en-US" dirty="0"/>
              <a:t> de </a:t>
            </a:r>
            <a:r>
              <a:rPr lang="en-US" dirty="0" err="1"/>
              <a:t>recibida</a:t>
            </a:r>
            <a:r>
              <a:rPr lang="en-US" dirty="0"/>
              <a:t> la </a:t>
            </a:r>
            <a:r>
              <a:rPr lang="en-US" dirty="0" err="1"/>
              <a:t>notificacion</a:t>
            </a:r>
            <a:r>
              <a:rPr lang="en-US" dirty="0"/>
              <a:t> del inform.</a:t>
            </a:r>
          </a:p>
          <a:p>
            <a:pPr lvl="2"/>
            <a:endParaRPr lang="en-US" dirty="0"/>
          </a:p>
          <a:p>
            <a:pPr lvl="1"/>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36241800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2" y="1364511"/>
            <a:ext cx="6531638" cy="5471264"/>
          </a:xfrm>
        </p:spPr>
        <p:txBody>
          <a:bodyPr>
            <a:normAutofit fontScale="85000" lnSpcReduction="20000"/>
          </a:bodyPr>
          <a:lstStyle/>
          <a:p>
            <a:r>
              <a:rPr lang="es-GT" dirty="0"/>
              <a:t>Management </a:t>
            </a:r>
            <a:r>
              <a:rPr lang="es-GT" dirty="0" err="1"/>
              <a:t>Information</a:t>
            </a:r>
            <a:r>
              <a:rPr lang="es-GT" dirty="0"/>
              <a:t> Base</a:t>
            </a:r>
          </a:p>
          <a:p>
            <a:pPr lvl="1"/>
            <a:r>
              <a:rPr lang="es-ES" dirty="0"/>
              <a:t>Una base de información de administración (MIB) es una colección de objetos mantenidos por el agente SNMP en una estructura de árbol jerárquica. Se utiliza para definir objetos gestionados en un dispositivo de red.</a:t>
            </a:r>
          </a:p>
          <a:p>
            <a:pPr lvl="1"/>
            <a:r>
              <a:rPr lang="es-ES" dirty="0"/>
              <a:t>El administrador de SNMP ve o cambia objetos dentro de la estructura MIB. Los </a:t>
            </a:r>
            <a:r>
              <a:rPr lang="es-ES" dirty="0" err="1"/>
              <a:t>MlB</a:t>
            </a:r>
            <a:r>
              <a:rPr lang="es-ES" dirty="0"/>
              <a:t> se pueden definir a nivel </a:t>
            </a:r>
            <a:r>
              <a:rPr lang="es-ES" dirty="0" err="1"/>
              <a:t>enterpsie</a:t>
            </a:r>
            <a:r>
              <a:rPr lang="es-ES" dirty="0"/>
              <a:t> para proporcionar información específica de la empresa sobre el dispositivo de red administrado. Los </a:t>
            </a:r>
            <a:r>
              <a:rPr lang="es-ES" dirty="0" err="1"/>
              <a:t>MlB</a:t>
            </a:r>
            <a:r>
              <a:rPr lang="es-ES" dirty="0"/>
              <a:t> también se pueden estandarizar para proporcionar información común a través de dispositivos de red de múltiples proveedores.</a:t>
            </a:r>
          </a:p>
          <a:p>
            <a:pPr lvl="1"/>
            <a:r>
              <a:rPr lang="es-ES" dirty="0"/>
              <a:t>Los dispositivos NMS consultan los identificadores de objetos (</a:t>
            </a:r>
            <a:r>
              <a:rPr lang="es-ES" dirty="0" err="1"/>
              <a:t>OIDs</a:t>
            </a:r>
            <a:r>
              <a:rPr lang="es-ES" dirty="0"/>
              <a:t>) para colectar información de gestión. Un OID se considera una hoja en la jerarquía de árbol de una MIB.</a:t>
            </a:r>
          </a:p>
          <a:p>
            <a:pPr lvl="1"/>
            <a:r>
              <a:rPr lang="es-ES" dirty="0"/>
              <a:t>Nota: El Grupo de trabajo de ingeniería de Internet (IETF) proporciona MIB estándar que puede descargar en su sitio web</a:t>
            </a:r>
          </a:p>
          <a:p>
            <a:pPr lvl="1"/>
            <a:r>
              <a:rPr lang="es-ES" dirty="0"/>
              <a:t>Puede descargar los </a:t>
            </a:r>
            <a:r>
              <a:rPr lang="es-ES" dirty="0" err="1"/>
              <a:t>MlB</a:t>
            </a:r>
            <a:r>
              <a:rPr lang="es-ES" dirty="0"/>
              <a:t> </a:t>
            </a:r>
            <a:r>
              <a:rPr lang="es-ES" dirty="0" err="1"/>
              <a:t>enterprise</a:t>
            </a:r>
            <a:r>
              <a:rPr lang="es-ES" dirty="0"/>
              <a:t> de Juniper Networks en la URL </a:t>
            </a:r>
            <a:r>
              <a:rPr lang="en-US" dirty="0"/>
              <a:t>http://www.juniper.net/techpubs</a:t>
            </a:r>
          </a:p>
        </p:txBody>
      </p:sp>
      <p:pic>
        <p:nvPicPr>
          <p:cNvPr id="7" name="Content Placeholder 6">
            <a:extLst>
              <a:ext uri="{FF2B5EF4-FFF2-40B4-BE49-F238E27FC236}">
                <a16:creationId xmlns:a16="http://schemas.microsoft.com/office/drawing/2014/main" id="{9D164A48-FD3D-475F-A454-DB8A4960505C}"/>
              </a:ext>
            </a:extLst>
          </p:cNvPr>
          <p:cNvPicPr>
            <a:picLocks noGrp="1" noChangeAspect="1"/>
          </p:cNvPicPr>
          <p:nvPr>
            <p:ph idx="15"/>
          </p:nvPr>
        </p:nvPicPr>
        <p:blipFill>
          <a:blip r:embed="rId2"/>
          <a:stretch>
            <a:fillRect/>
          </a:stretch>
        </p:blipFill>
        <p:spPr>
          <a:xfrm>
            <a:off x="7138987" y="2234407"/>
            <a:ext cx="4547136" cy="2616994"/>
          </a:xfrm>
        </p:spPr>
      </p:pic>
    </p:spTree>
    <p:extLst>
      <p:ext uri="{BB962C8B-B14F-4D97-AF65-F5344CB8AC3E}">
        <p14:creationId xmlns:p14="http://schemas.microsoft.com/office/powerpoint/2010/main" val="33174694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err="1"/>
              <a:t>Soporte</a:t>
            </a:r>
            <a:r>
              <a:rPr lang="en-US" dirty="0"/>
              <a:t> SNMP de Junos OS</a:t>
            </a:r>
          </a:p>
          <a:p>
            <a:pPr marL="53975" lvl="1" indent="0">
              <a:buNone/>
            </a:pPr>
            <a:r>
              <a:rPr lang="en-US" dirty="0"/>
              <a:t>Junos </a:t>
            </a:r>
            <a:r>
              <a:rPr lang="en-US" dirty="0" err="1"/>
              <a:t>soporta</a:t>
            </a:r>
            <a:r>
              <a:rPr lang="en-US" dirty="0"/>
              <a:t> SNMP:</a:t>
            </a:r>
          </a:p>
          <a:p>
            <a:pPr lvl="1"/>
            <a:r>
              <a:rPr lang="en-US" dirty="0"/>
              <a:t>Version 1, 2c, y 3</a:t>
            </a:r>
          </a:p>
          <a:p>
            <a:pPr lvl="2"/>
            <a:r>
              <a:rPr lang="en-US" dirty="0"/>
              <a:t>Version 2</a:t>
            </a:r>
          </a:p>
          <a:p>
            <a:pPr lvl="3"/>
            <a:r>
              <a:rPr lang="en-US" dirty="0" err="1"/>
              <a:t>Soporta</a:t>
            </a:r>
            <a:r>
              <a:rPr lang="en-US" dirty="0"/>
              <a:t> </a:t>
            </a:r>
            <a:r>
              <a:rPr lang="en-US" dirty="0" err="1"/>
              <a:t>comunidades</a:t>
            </a:r>
            <a:r>
              <a:rPr lang="en-US" dirty="0"/>
              <a:t>, la </a:t>
            </a:r>
            <a:r>
              <a:rPr lang="en-US" dirty="0" err="1"/>
              <a:t>cual</a:t>
            </a:r>
            <a:r>
              <a:rPr lang="en-US" dirty="0"/>
              <a:t> </a:t>
            </a:r>
            <a:r>
              <a:rPr lang="en-US" dirty="0" err="1"/>
              <a:t>actua</a:t>
            </a:r>
            <a:r>
              <a:rPr lang="en-US" dirty="0"/>
              <a:t> </a:t>
            </a:r>
            <a:r>
              <a:rPr lang="en-US" dirty="0" err="1"/>
              <a:t>como</a:t>
            </a:r>
            <a:r>
              <a:rPr lang="en-US" dirty="0"/>
              <a:t> un password para acceder al MIB del </a:t>
            </a:r>
            <a:r>
              <a:rPr lang="en-US" dirty="0" err="1"/>
              <a:t>agente</a:t>
            </a:r>
            <a:r>
              <a:rPr lang="en-US" dirty="0"/>
              <a:t> SNMP.</a:t>
            </a:r>
          </a:p>
          <a:p>
            <a:pPr lvl="2"/>
            <a:r>
              <a:rPr lang="en-US" dirty="0"/>
              <a:t>Version 3</a:t>
            </a:r>
          </a:p>
          <a:p>
            <a:pPr lvl="3"/>
            <a:r>
              <a:rPr lang="es-ES" dirty="0"/>
              <a:t>Proporciona funciones de seguridad mejoradas, incluida la definición de un modelo de seguridad basado en el usuario (USM) y un modelo de control de acceso basado en vistas (VACM)</a:t>
            </a:r>
          </a:p>
          <a:p>
            <a:pPr lvl="3"/>
            <a:r>
              <a:rPr lang="es-ES" dirty="0"/>
              <a:t>Proporciona integridad, autenticación y cifrado de mensajes, y es un modelo de seguridad superior a SNMPv2c</a:t>
            </a:r>
          </a:p>
          <a:p>
            <a:pPr lvl="3"/>
            <a:r>
              <a:rPr lang="es-ES" dirty="0"/>
              <a:t>Eventos, alarmas e historial de monitoreo remoto (RMON)</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31180335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4"/>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err="1"/>
              <a:t>Ejemplo</a:t>
            </a:r>
            <a:r>
              <a:rPr lang="en-US" dirty="0"/>
              <a:t> de</a:t>
            </a:r>
          </a:p>
          <a:p>
            <a:r>
              <a:rPr lang="en-US" dirty="0"/>
              <a:t> </a:t>
            </a:r>
            <a:r>
              <a:rPr lang="en-US" dirty="0" err="1"/>
              <a:t>Configuraci</a:t>
            </a:r>
            <a:r>
              <a:rPr lang="es-GT" dirty="0" err="1"/>
              <a:t>ón</a:t>
            </a:r>
            <a:r>
              <a:rPr lang="es-GT" dirty="0"/>
              <a:t> SNMP</a:t>
            </a:r>
          </a:p>
          <a:p>
            <a:endParaRPr lang="en-US" dirty="0"/>
          </a:p>
        </p:txBody>
      </p:sp>
      <p:pic>
        <p:nvPicPr>
          <p:cNvPr id="8" name="Content Placeholder 7">
            <a:extLst>
              <a:ext uri="{FF2B5EF4-FFF2-40B4-BE49-F238E27FC236}">
                <a16:creationId xmlns:a16="http://schemas.microsoft.com/office/drawing/2014/main" id="{55CAAC88-702D-4A2B-B99F-429BF1400920}"/>
              </a:ext>
            </a:extLst>
          </p:cNvPr>
          <p:cNvPicPr>
            <a:picLocks noGrp="1" noChangeAspect="1"/>
          </p:cNvPicPr>
          <p:nvPr>
            <p:ph idx="15"/>
          </p:nvPr>
        </p:nvPicPr>
        <p:blipFill>
          <a:blip r:embed="rId2"/>
          <a:stretch>
            <a:fillRect/>
          </a:stretch>
        </p:blipFill>
        <p:spPr>
          <a:xfrm>
            <a:off x="3403402" y="1364512"/>
            <a:ext cx="5902699" cy="4985488"/>
          </a:xfrm>
          <a:prstGeom prst="rect">
            <a:avLst/>
          </a:prstGeom>
        </p:spPr>
      </p:pic>
      <p:sp>
        <p:nvSpPr>
          <p:cNvPr id="9" name="Callout: Bent Line 8">
            <a:extLst>
              <a:ext uri="{FF2B5EF4-FFF2-40B4-BE49-F238E27FC236}">
                <a16:creationId xmlns:a16="http://schemas.microsoft.com/office/drawing/2014/main" id="{132E25AA-B874-479D-B25E-AA12C2227267}"/>
              </a:ext>
            </a:extLst>
          </p:cNvPr>
          <p:cNvSpPr/>
          <p:nvPr/>
        </p:nvSpPr>
        <p:spPr>
          <a:xfrm>
            <a:off x="673100" y="2844800"/>
            <a:ext cx="2417785" cy="736600"/>
          </a:xfrm>
          <a:prstGeom prst="borderCallout2">
            <a:avLst>
              <a:gd name="adj1" fmla="val 35992"/>
              <a:gd name="adj2" fmla="val 102988"/>
              <a:gd name="adj3" fmla="val -8405"/>
              <a:gd name="adj4" fmla="val 111697"/>
              <a:gd name="adj5" fmla="val -6466"/>
              <a:gd name="adj6" fmla="val 12760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600" dirty="0"/>
              <a:t>Definir la comunidad SNMP es la configuración mínima</a:t>
            </a:r>
            <a:endParaRPr lang="en-US" sz="1600" dirty="0"/>
          </a:p>
        </p:txBody>
      </p:sp>
      <p:sp>
        <p:nvSpPr>
          <p:cNvPr id="10" name="Rectangle 9">
            <a:extLst>
              <a:ext uri="{FF2B5EF4-FFF2-40B4-BE49-F238E27FC236}">
                <a16:creationId xmlns:a16="http://schemas.microsoft.com/office/drawing/2014/main" id="{3173C4D1-308B-44EA-99FC-BD19E6B3000B}"/>
              </a:ext>
            </a:extLst>
          </p:cNvPr>
          <p:cNvSpPr/>
          <p:nvPr/>
        </p:nvSpPr>
        <p:spPr>
          <a:xfrm>
            <a:off x="3749675" y="2628900"/>
            <a:ext cx="2355850" cy="304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A263A143-2890-4FB6-ACE7-C29660EF9347}"/>
              </a:ext>
            </a:extLst>
          </p:cNvPr>
          <p:cNvSpPr/>
          <p:nvPr/>
        </p:nvSpPr>
        <p:spPr>
          <a:xfrm>
            <a:off x="3749674" y="1981200"/>
            <a:ext cx="5222875" cy="6477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Callout: Bent Line 13">
            <a:extLst>
              <a:ext uri="{FF2B5EF4-FFF2-40B4-BE49-F238E27FC236}">
                <a16:creationId xmlns:a16="http://schemas.microsoft.com/office/drawing/2014/main" id="{AB5BB287-049F-45E9-95AC-199FC0873884}"/>
              </a:ext>
            </a:extLst>
          </p:cNvPr>
          <p:cNvSpPr/>
          <p:nvPr/>
        </p:nvSpPr>
        <p:spPr>
          <a:xfrm>
            <a:off x="9306101" y="2794000"/>
            <a:ext cx="2692400" cy="736600"/>
          </a:xfrm>
          <a:prstGeom prst="borderCallout2">
            <a:avLst>
              <a:gd name="adj1" fmla="val 61854"/>
              <a:gd name="adj2" fmla="val -5031"/>
              <a:gd name="adj3" fmla="val 34914"/>
              <a:gd name="adj4" fmla="val -24510"/>
              <a:gd name="adj5" fmla="val 35775"/>
              <a:gd name="adj6" fmla="val -6223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600" dirty="0"/>
              <a:t>Autorización por Defecto</a:t>
            </a:r>
            <a:endParaRPr lang="en-US" sz="1600" dirty="0"/>
          </a:p>
        </p:txBody>
      </p:sp>
      <p:sp>
        <p:nvSpPr>
          <p:cNvPr id="16" name="Callout: Bent Line 15">
            <a:extLst>
              <a:ext uri="{FF2B5EF4-FFF2-40B4-BE49-F238E27FC236}">
                <a16:creationId xmlns:a16="http://schemas.microsoft.com/office/drawing/2014/main" id="{7ACB5D7A-B173-43B9-9469-F0DDF6875B96}"/>
              </a:ext>
            </a:extLst>
          </p:cNvPr>
          <p:cNvSpPr/>
          <p:nvPr/>
        </p:nvSpPr>
        <p:spPr>
          <a:xfrm>
            <a:off x="9306101" y="1712063"/>
            <a:ext cx="2692400" cy="736600"/>
          </a:xfrm>
          <a:prstGeom prst="borderCallout2">
            <a:avLst>
              <a:gd name="adj1" fmla="val 10776"/>
              <a:gd name="adj2" fmla="val -1375"/>
              <a:gd name="adj3" fmla="val 11638"/>
              <a:gd name="adj4" fmla="val -8767"/>
              <a:gd name="adj5" fmla="val 28448"/>
              <a:gd name="adj6" fmla="val -1140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600" dirty="0"/>
              <a:t>Información de Contacto del Dispositivo</a:t>
            </a:r>
            <a:endParaRPr lang="en-US" sz="1600" dirty="0"/>
          </a:p>
        </p:txBody>
      </p:sp>
      <p:sp>
        <p:nvSpPr>
          <p:cNvPr id="17" name="Callout: Bent Line 16">
            <a:extLst>
              <a:ext uri="{FF2B5EF4-FFF2-40B4-BE49-F238E27FC236}">
                <a16:creationId xmlns:a16="http://schemas.microsoft.com/office/drawing/2014/main" id="{3109D911-5C30-4E2A-A279-2D0C90F1B7C4}"/>
              </a:ext>
            </a:extLst>
          </p:cNvPr>
          <p:cNvSpPr/>
          <p:nvPr/>
        </p:nvSpPr>
        <p:spPr>
          <a:xfrm>
            <a:off x="9306101" y="3672425"/>
            <a:ext cx="2692400" cy="736600"/>
          </a:xfrm>
          <a:prstGeom prst="borderCallout2">
            <a:avLst>
              <a:gd name="adj1" fmla="val 33406"/>
              <a:gd name="adj2" fmla="val -5620"/>
              <a:gd name="adj3" fmla="val -32651"/>
              <a:gd name="adj4" fmla="val -24507"/>
              <a:gd name="adj5" fmla="val -33621"/>
              <a:gd name="adj6" fmla="val -6449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200" dirty="0"/>
              <a:t>Las solicitudes de SNMP están limitadas a la subred 10.210.14.0/24, también se puede restringir a una interfaz</a:t>
            </a:r>
            <a:endParaRPr lang="en-US" sz="1200" dirty="0"/>
          </a:p>
        </p:txBody>
      </p:sp>
      <p:sp>
        <p:nvSpPr>
          <p:cNvPr id="18" name="Rectangle 17">
            <a:extLst>
              <a:ext uri="{FF2B5EF4-FFF2-40B4-BE49-F238E27FC236}">
                <a16:creationId xmlns:a16="http://schemas.microsoft.com/office/drawing/2014/main" id="{74239AEB-D99D-4FB3-AB54-FAA360F427D9}"/>
              </a:ext>
            </a:extLst>
          </p:cNvPr>
          <p:cNvSpPr/>
          <p:nvPr/>
        </p:nvSpPr>
        <p:spPr>
          <a:xfrm>
            <a:off x="3644900" y="3991824"/>
            <a:ext cx="3984626" cy="234071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Callout: Bent Line 18">
            <a:extLst>
              <a:ext uri="{FF2B5EF4-FFF2-40B4-BE49-F238E27FC236}">
                <a16:creationId xmlns:a16="http://schemas.microsoft.com/office/drawing/2014/main" id="{752D4265-7800-4E69-82FF-FAF91193D9AA}"/>
              </a:ext>
            </a:extLst>
          </p:cNvPr>
          <p:cNvSpPr/>
          <p:nvPr/>
        </p:nvSpPr>
        <p:spPr>
          <a:xfrm>
            <a:off x="9306101" y="4777637"/>
            <a:ext cx="2692400" cy="736600"/>
          </a:xfrm>
          <a:prstGeom prst="borderCallout2">
            <a:avLst>
              <a:gd name="adj1" fmla="val 33406"/>
              <a:gd name="adj2" fmla="val -5620"/>
              <a:gd name="adj3" fmla="val -32651"/>
              <a:gd name="adj4" fmla="val -24507"/>
              <a:gd name="adj5" fmla="val -33621"/>
              <a:gd name="adj6" fmla="val -6449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400" dirty="0"/>
              <a:t>Se envían notificaciones SNMPv2 relacionadas con link o </a:t>
            </a:r>
            <a:r>
              <a:rPr lang="es-GT" sz="1400" dirty="0" err="1"/>
              <a:t>chassis</a:t>
            </a:r>
            <a:endParaRPr lang="en-US" sz="1400" dirty="0"/>
          </a:p>
        </p:txBody>
      </p:sp>
      <p:sp>
        <p:nvSpPr>
          <p:cNvPr id="20" name="Callout: Bent Line 19">
            <a:extLst>
              <a:ext uri="{FF2B5EF4-FFF2-40B4-BE49-F238E27FC236}">
                <a16:creationId xmlns:a16="http://schemas.microsoft.com/office/drawing/2014/main" id="{1ECA28CC-95CA-4AB3-9308-3BD4DC1964EB}"/>
              </a:ext>
            </a:extLst>
          </p:cNvPr>
          <p:cNvSpPr/>
          <p:nvPr/>
        </p:nvSpPr>
        <p:spPr>
          <a:xfrm>
            <a:off x="673100" y="5125188"/>
            <a:ext cx="2417785" cy="736600"/>
          </a:xfrm>
          <a:prstGeom prst="borderCallout2">
            <a:avLst>
              <a:gd name="adj1" fmla="val 35992"/>
              <a:gd name="adj2" fmla="val 102988"/>
              <a:gd name="adj3" fmla="val 48492"/>
              <a:gd name="adj4" fmla="val 111303"/>
              <a:gd name="adj5" fmla="val 50430"/>
              <a:gd name="adj6" fmla="val 15676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GT" sz="1600" dirty="0"/>
              <a:t>Definimos el NMS para la entrega de los </a:t>
            </a:r>
            <a:r>
              <a:rPr lang="es-GT" sz="1600" dirty="0" err="1"/>
              <a:t>traps</a:t>
            </a:r>
            <a:endParaRPr lang="en-US" sz="1600" dirty="0"/>
          </a:p>
        </p:txBody>
      </p:sp>
    </p:spTree>
    <p:extLst>
      <p:ext uri="{BB962C8B-B14F-4D97-AF65-F5344CB8AC3E}">
        <p14:creationId xmlns:p14="http://schemas.microsoft.com/office/powerpoint/2010/main" val="366360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DB15DBE-9E57-4EDF-A8A5-FF07B10CB84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11" name="Content Placeholder 10">
            <a:extLst>
              <a:ext uri="{FF2B5EF4-FFF2-40B4-BE49-F238E27FC236}">
                <a16:creationId xmlns:a16="http://schemas.microsoft.com/office/drawing/2014/main" id="{903D6AFE-5D11-4CE9-9BD2-F15CEB310073}"/>
              </a:ext>
            </a:extLst>
          </p:cNvPr>
          <p:cNvSpPr>
            <a:spLocks noGrp="1"/>
          </p:cNvSpPr>
          <p:nvPr>
            <p:ph sz="quarter" idx="14"/>
          </p:nvPr>
        </p:nvSpPr>
        <p:spPr/>
        <p:txBody>
          <a:bodyPr/>
          <a:lstStyle/>
          <a:p>
            <a:r>
              <a:rPr lang="es-ES" dirty="0"/>
              <a:t>04: Interfaz J-Web</a:t>
            </a:r>
          </a:p>
        </p:txBody>
      </p:sp>
      <p:sp>
        <p:nvSpPr>
          <p:cNvPr id="3" name="Content Placeholder 2">
            <a:extLst>
              <a:ext uri="{FF2B5EF4-FFF2-40B4-BE49-F238E27FC236}">
                <a16:creationId xmlns:a16="http://schemas.microsoft.com/office/drawing/2014/main" id="{BD52FC04-6392-44AC-AAE7-DA87996E8024}"/>
              </a:ext>
            </a:extLst>
          </p:cNvPr>
          <p:cNvSpPr>
            <a:spLocks noGrp="1"/>
          </p:cNvSpPr>
          <p:nvPr>
            <p:ph idx="1"/>
          </p:nvPr>
        </p:nvSpPr>
        <p:spPr/>
        <p:txBody>
          <a:bodyPr/>
          <a:lstStyle/>
          <a:p>
            <a:r>
              <a:rPr lang="es-GT" dirty="0"/>
              <a:t>Página de Configuración Básica</a:t>
            </a:r>
          </a:p>
          <a:p>
            <a:pPr lvl="1"/>
            <a:r>
              <a:rPr lang="es-GT" dirty="0"/>
              <a:t>La pagina de Configuración Básica es lo que aparece al ingresar a un </a:t>
            </a:r>
            <a:r>
              <a:rPr lang="es-GT" dirty="0" err="1"/>
              <a:t>vSRX</a:t>
            </a:r>
            <a:endParaRPr lang="es-GT" dirty="0"/>
          </a:p>
          <a:p>
            <a:pPr lvl="2"/>
            <a:r>
              <a:rPr lang="es-GT" dirty="0" err="1"/>
              <a:t>System</a:t>
            </a:r>
            <a:r>
              <a:rPr lang="es-GT" dirty="0"/>
              <a:t> </a:t>
            </a:r>
            <a:r>
              <a:rPr lang="es-GT" dirty="0" err="1"/>
              <a:t>Identity</a:t>
            </a:r>
            <a:r>
              <a:rPr lang="es-GT" dirty="0"/>
              <a:t> </a:t>
            </a:r>
            <a:r>
              <a:rPr lang="es-GT" dirty="0" err="1"/>
              <a:t>Details</a:t>
            </a:r>
            <a:endParaRPr lang="es-GT" dirty="0"/>
          </a:p>
          <a:p>
            <a:pPr lvl="2"/>
            <a:r>
              <a:rPr lang="es-GT" dirty="0"/>
              <a:t>Date and Time </a:t>
            </a:r>
            <a:r>
              <a:rPr lang="es-GT" dirty="0" err="1"/>
              <a:t>Details</a:t>
            </a:r>
            <a:endParaRPr lang="es-GT" dirty="0"/>
          </a:p>
          <a:p>
            <a:pPr lvl="2"/>
            <a:r>
              <a:rPr lang="es-GT" dirty="0"/>
              <a:t>Management Access </a:t>
            </a:r>
            <a:r>
              <a:rPr lang="es-GT" dirty="0" err="1"/>
              <a:t>Configuration</a:t>
            </a:r>
            <a:endParaRPr lang="es-GT" dirty="0"/>
          </a:p>
          <a:p>
            <a:pPr lvl="2"/>
            <a:r>
              <a:rPr lang="es-GT" dirty="0"/>
              <a:t>Security </a:t>
            </a:r>
            <a:r>
              <a:rPr lang="es-GT" dirty="0" err="1"/>
              <a:t>Logging</a:t>
            </a:r>
            <a:endParaRPr lang="es-GT" dirty="0"/>
          </a:p>
          <a:p>
            <a:pPr lvl="2"/>
            <a:r>
              <a:rPr lang="es-GT" dirty="0"/>
              <a:t>SNMP</a:t>
            </a:r>
          </a:p>
          <a:p>
            <a:endParaRPr lang="en-US" dirty="0"/>
          </a:p>
        </p:txBody>
      </p:sp>
      <p:pic>
        <p:nvPicPr>
          <p:cNvPr id="13" name="Content Placeholder 12">
            <a:extLst>
              <a:ext uri="{FF2B5EF4-FFF2-40B4-BE49-F238E27FC236}">
                <a16:creationId xmlns:a16="http://schemas.microsoft.com/office/drawing/2014/main" id="{77519D79-FCFC-42BD-B8F5-7CD9A08B8A16}"/>
              </a:ext>
            </a:extLst>
          </p:cNvPr>
          <p:cNvPicPr>
            <a:picLocks noGrp="1" noChangeAspect="1"/>
          </p:cNvPicPr>
          <p:nvPr>
            <p:ph idx="15"/>
          </p:nvPr>
        </p:nvPicPr>
        <p:blipFill>
          <a:blip r:embed="rId3"/>
          <a:stretch>
            <a:fillRect/>
          </a:stretch>
        </p:blipFill>
        <p:spPr>
          <a:xfrm>
            <a:off x="6096000" y="1894173"/>
            <a:ext cx="5641975" cy="3293491"/>
          </a:xfrm>
          <a:prstGeom prst="rect">
            <a:avLst/>
          </a:prstGeom>
        </p:spPr>
      </p:pic>
    </p:spTree>
    <p:extLst>
      <p:ext uri="{BB962C8B-B14F-4D97-AF65-F5344CB8AC3E}">
        <p14:creationId xmlns:p14="http://schemas.microsoft.com/office/powerpoint/2010/main" val="31340490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Monitoreo de la Operación SNMP</a:t>
            </a:r>
          </a:p>
          <a:p>
            <a:pPr lvl="1"/>
            <a:r>
              <a:rPr lang="es-GT" dirty="0"/>
              <a:t>Puede monitorear el protocolo SNMP utilizando comandos </a:t>
            </a:r>
            <a:r>
              <a:rPr lang="es-GT" dirty="0" err="1"/>
              <a:t>traceoption</a:t>
            </a:r>
            <a:r>
              <a:rPr lang="es-GT" dirty="0"/>
              <a:t>, </a:t>
            </a:r>
            <a:r>
              <a:rPr lang="es-GT" dirty="0" err="1"/>
              <a:t>syslog</a:t>
            </a:r>
            <a:r>
              <a:rPr lang="es-GT" dirty="0"/>
              <a:t> y show.</a:t>
            </a:r>
          </a:p>
          <a:p>
            <a:pPr lvl="1"/>
            <a:r>
              <a:rPr lang="es-GT" dirty="0"/>
              <a:t>Comandos para SNMP </a:t>
            </a:r>
            <a:r>
              <a:rPr lang="es-GT" dirty="0" err="1"/>
              <a:t>walks</a:t>
            </a:r>
            <a:r>
              <a:rPr lang="es-GT" dirty="0"/>
              <a:t> y </a:t>
            </a:r>
            <a:r>
              <a:rPr lang="es-GT" dirty="0" err="1"/>
              <a:t>gets</a:t>
            </a:r>
            <a:r>
              <a:rPr lang="es-GT" dirty="0"/>
              <a:t> están disponibles a través de la CLI.</a:t>
            </a:r>
          </a:p>
          <a:p>
            <a:pPr lvl="1"/>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B1B8E186-D707-4447-8AB1-3A0705E00AC3}"/>
              </a:ext>
            </a:extLst>
          </p:cNvPr>
          <p:cNvPicPr>
            <a:picLocks noChangeAspect="1"/>
          </p:cNvPicPr>
          <p:nvPr/>
        </p:nvPicPr>
        <p:blipFill>
          <a:blip r:embed="rId3"/>
          <a:stretch>
            <a:fillRect/>
          </a:stretch>
        </p:blipFill>
        <p:spPr>
          <a:xfrm>
            <a:off x="2369743" y="2819728"/>
            <a:ext cx="6901257" cy="2897830"/>
          </a:xfrm>
          <a:prstGeom prst="rect">
            <a:avLst/>
          </a:prstGeom>
        </p:spPr>
      </p:pic>
    </p:spTree>
    <p:extLst>
      <p:ext uri="{BB962C8B-B14F-4D97-AF65-F5344CB8AC3E}">
        <p14:creationId xmlns:p14="http://schemas.microsoft.com/office/powerpoint/2010/main" val="26296659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DC4FD911-7F53-476F-9C76-FE2592382539}"/>
              </a:ext>
            </a:extLst>
          </p:cNvPr>
          <p:cNvPicPr>
            <a:picLocks noChangeAspect="1"/>
          </p:cNvPicPr>
          <p:nvPr/>
        </p:nvPicPr>
        <p:blipFill>
          <a:blip r:embed="rId2"/>
          <a:stretch>
            <a:fillRect/>
          </a:stretch>
        </p:blipFill>
        <p:spPr>
          <a:xfrm>
            <a:off x="2085975" y="1878983"/>
            <a:ext cx="7921625" cy="3810554"/>
          </a:xfrm>
          <a:prstGeom prst="rect">
            <a:avLst/>
          </a:prstGeom>
        </p:spPr>
      </p:pic>
    </p:spTree>
    <p:extLst>
      <p:ext uri="{BB962C8B-B14F-4D97-AF65-F5344CB8AC3E}">
        <p14:creationId xmlns:p14="http://schemas.microsoft.com/office/powerpoint/2010/main" val="13689059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Verificación de Conocimientos</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EBB7E72E-6A7F-44A9-9223-BA53ED0780C6}"/>
              </a:ext>
            </a:extLst>
          </p:cNvPr>
          <p:cNvPicPr>
            <a:picLocks noChangeAspect="1"/>
          </p:cNvPicPr>
          <p:nvPr/>
        </p:nvPicPr>
        <p:blipFill>
          <a:blip r:embed="rId2"/>
          <a:stretch>
            <a:fillRect/>
          </a:stretch>
        </p:blipFill>
        <p:spPr>
          <a:xfrm>
            <a:off x="2633662" y="1900237"/>
            <a:ext cx="6924675" cy="3057525"/>
          </a:xfrm>
          <a:prstGeom prst="rect">
            <a:avLst/>
          </a:prstGeom>
        </p:spPr>
      </p:pic>
    </p:spTree>
    <p:extLst>
      <p:ext uri="{BB962C8B-B14F-4D97-AF65-F5344CB8AC3E}">
        <p14:creationId xmlns:p14="http://schemas.microsoft.com/office/powerpoint/2010/main" val="24831726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Laboratorio del Modulo</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4F921667-325B-46F8-BE64-0AF01CF74775}"/>
              </a:ext>
            </a:extLst>
          </p:cNvPr>
          <p:cNvPicPr>
            <a:picLocks noChangeAspect="1"/>
          </p:cNvPicPr>
          <p:nvPr/>
        </p:nvPicPr>
        <p:blipFill>
          <a:blip r:embed="rId2"/>
          <a:stretch>
            <a:fillRect/>
          </a:stretch>
        </p:blipFill>
        <p:spPr>
          <a:xfrm>
            <a:off x="1528125" y="2082539"/>
            <a:ext cx="9135750" cy="3734321"/>
          </a:xfrm>
          <a:prstGeom prst="rect">
            <a:avLst/>
          </a:prstGeom>
        </p:spPr>
      </p:pic>
    </p:spTree>
    <p:extLst>
      <p:ext uri="{BB962C8B-B14F-4D97-AF65-F5344CB8AC3E}">
        <p14:creationId xmlns:p14="http://schemas.microsoft.com/office/powerpoint/2010/main" val="1875465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B3FC351-E33B-4D00-96DC-D8BDE67FE94B}"/>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12" name="Content Placeholder 11">
            <a:extLst>
              <a:ext uri="{FF2B5EF4-FFF2-40B4-BE49-F238E27FC236}">
                <a16:creationId xmlns:a16="http://schemas.microsoft.com/office/drawing/2014/main" id="{AC5E48CF-65DE-4FEF-B74A-4BBD63232F4A}"/>
              </a:ext>
            </a:extLst>
          </p:cNvPr>
          <p:cNvSpPr>
            <a:spLocks noGrp="1"/>
          </p:cNvSpPr>
          <p:nvPr>
            <p:ph sz="quarter" idx="14"/>
          </p:nvPr>
        </p:nvSpPr>
        <p:spPr/>
        <p:txBody>
          <a:bodyPr/>
          <a:lstStyle/>
          <a:p>
            <a:r>
              <a:rPr lang="es-ES" dirty="0"/>
              <a:t>04: Interfaz J-Web</a:t>
            </a:r>
          </a:p>
        </p:txBody>
      </p:sp>
      <p:sp>
        <p:nvSpPr>
          <p:cNvPr id="7" name="Content Placeholder 6">
            <a:extLst>
              <a:ext uri="{FF2B5EF4-FFF2-40B4-BE49-F238E27FC236}">
                <a16:creationId xmlns:a16="http://schemas.microsoft.com/office/drawing/2014/main" id="{301A9E63-C596-4476-A150-6183B2C80A41}"/>
              </a:ext>
            </a:extLst>
          </p:cNvPr>
          <p:cNvSpPr>
            <a:spLocks noGrp="1"/>
          </p:cNvSpPr>
          <p:nvPr>
            <p:ph idx="1"/>
          </p:nvPr>
        </p:nvSpPr>
        <p:spPr/>
        <p:txBody>
          <a:bodyPr/>
          <a:lstStyle/>
          <a:p>
            <a:r>
              <a:rPr lang="es-GT" dirty="0"/>
              <a:t>Configuración Básica: Detalles de Identificación</a:t>
            </a:r>
          </a:p>
          <a:p>
            <a:pPr lvl="1"/>
            <a:r>
              <a:rPr lang="es-GT" dirty="0"/>
              <a:t>En esta sección se puede configurar:</a:t>
            </a:r>
          </a:p>
          <a:p>
            <a:pPr lvl="2"/>
            <a:r>
              <a:rPr lang="es-GT" dirty="0"/>
              <a:t>Definir o cambiar el nombre del host del dispositivo</a:t>
            </a:r>
          </a:p>
          <a:p>
            <a:pPr lvl="2"/>
            <a:r>
              <a:rPr lang="es-GT" dirty="0"/>
              <a:t>Cambiar el </a:t>
            </a:r>
            <a:r>
              <a:rPr lang="es-GT" dirty="0" err="1"/>
              <a:t>password</a:t>
            </a:r>
            <a:r>
              <a:rPr lang="es-GT" dirty="0"/>
              <a:t> de </a:t>
            </a:r>
            <a:r>
              <a:rPr lang="es-GT" dirty="0" err="1"/>
              <a:t>root</a:t>
            </a:r>
            <a:r>
              <a:rPr lang="es-GT" dirty="0"/>
              <a:t> del dispositivo</a:t>
            </a:r>
          </a:p>
          <a:p>
            <a:pPr lvl="2"/>
            <a:r>
              <a:rPr lang="es-GT" dirty="0"/>
              <a:t>Configurar los servidores DNS</a:t>
            </a:r>
          </a:p>
          <a:p>
            <a:pPr lvl="2"/>
            <a:r>
              <a:rPr lang="es-GT" dirty="0"/>
              <a:t>Dominios de </a:t>
            </a:r>
            <a:r>
              <a:rPr lang="es-GT" dirty="0" err="1"/>
              <a:t>busqueda</a:t>
            </a:r>
            <a:endParaRPr lang="en-US" dirty="0"/>
          </a:p>
        </p:txBody>
      </p:sp>
      <p:pic>
        <p:nvPicPr>
          <p:cNvPr id="14" name="Content Placeholder 13">
            <a:extLst>
              <a:ext uri="{FF2B5EF4-FFF2-40B4-BE49-F238E27FC236}">
                <a16:creationId xmlns:a16="http://schemas.microsoft.com/office/drawing/2014/main" id="{D52F5AF0-17F2-4207-A6F2-7AC57D9A36AF}"/>
              </a:ext>
            </a:extLst>
          </p:cNvPr>
          <p:cNvPicPr>
            <a:picLocks noGrp="1" noChangeAspect="1"/>
          </p:cNvPicPr>
          <p:nvPr>
            <p:ph idx="15"/>
          </p:nvPr>
        </p:nvPicPr>
        <p:blipFill>
          <a:blip r:embed="rId3"/>
          <a:stretch>
            <a:fillRect/>
          </a:stretch>
        </p:blipFill>
        <p:spPr>
          <a:xfrm>
            <a:off x="6192982" y="1687604"/>
            <a:ext cx="5088254" cy="2490679"/>
          </a:xfrm>
          <a:prstGeom prst="rect">
            <a:avLst/>
          </a:prstGeom>
        </p:spPr>
      </p:pic>
      <p:sp>
        <p:nvSpPr>
          <p:cNvPr id="15" name="TextBox 14">
            <a:extLst>
              <a:ext uri="{FF2B5EF4-FFF2-40B4-BE49-F238E27FC236}">
                <a16:creationId xmlns:a16="http://schemas.microsoft.com/office/drawing/2014/main" id="{521868B8-9AF9-4EEA-B56D-702BDE0E64B1}"/>
              </a:ext>
            </a:extLst>
          </p:cNvPr>
          <p:cNvSpPr txBox="1"/>
          <p:nvPr/>
        </p:nvSpPr>
        <p:spPr>
          <a:xfrm>
            <a:off x="574963" y="6119167"/>
            <a:ext cx="11042073"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s-GT" sz="2400" dirty="0"/>
              <a:t>Aún se debe de hacer </a:t>
            </a:r>
            <a:r>
              <a:rPr lang="es-GT" sz="2400" b="1" dirty="0" err="1"/>
              <a:t>commit</a:t>
            </a:r>
            <a:r>
              <a:rPr lang="es-GT" sz="2400" b="1" dirty="0"/>
              <a:t> </a:t>
            </a:r>
            <a:r>
              <a:rPr lang="es-GT" sz="2400" dirty="0"/>
              <a:t>para que los cambios tomen efecto</a:t>
            </a:r>
            <a:endParaRPr lang="en-US" sz="2400" b="1" dirty="0"/>
          </a:p>
        </p:txBody>
      </p:sp>
      <p:pic>
        <p:nvPicPr>
          <p:cNvPr id="4" name="Picture 3">
            <a:extLst>
              <a:ext uri="{FF2B5EF4-FFF2-40B4-BE49-F238E27FC236}">
                <a16:creationId xmlns:a16="http://schemas.microsoft.com/office/drawing/2014/main" id="{46559520-590F-4F58-841E-4D655EFCF072}"/>
              </a:ext>
            </a:extLst>
          </p:cNvPr>
          <p:cNvPicPr>
            <a:picLocks noChangeAspect="1"/>
          </p:cNvPicPr>
          <p:nvPr/>
        </p:nvPicPr>
        <p:blipFill>
          <a:blip r:embed="rId4"/>
          <a:stretch>
            <a:fillRect/>
          </a:stretch>
        </p:blipFill>
        <p:spPr>
          <a:xfrm>
            <a:off x="4906338" y="4562855"/>
            <a:ext cx="6220693" cy="1171739"/>
          </a:xfrm>
          <a:prstGeom prst="rect">
            <a:avLst/>
          </a:prstGeom>
        </p:spPr>
      </p:pic>
    </p:spTree>
    <p:extLst>
      <p:ext uri="{BB962C8B-B14F-4D97-AF65-F5344CB8AC3E}">
        <p14:creationId xmlns:p14="http://schemas.microsoft.com/office/powerpoint/2010/main" val="364594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a:lstStyle/>
          <a:p>
            <a:r>
              <a:rPr lang="es-GT" dirty="0"/>
              <a:t>Configuración Básica: Configuración de la administración de accesos</a:t>
            </a:r>
          </a:p>
          <a:p>
            <a:pPr lvl="1"/>
            <a:r>
              <a:rPr lang="es-GT" dirty="0"/>
              <a:t>La configuración de administración de accesos permite configurar</a:t>
            </a:r>
          </a:p>
          <a:p>
            <a:pPr lvl="1"/>
            <a:r>
              <a:rPr lang="es-GT" dirty="0"/>
              <a:t>La dirección IP del puerto de administración del dispositivo</a:t>
            </a:r>
          </a:p>
          <a:p>
            <a:pPr lvl="1"/>
            <a:r>
              <a:rPr lang="es-GT" dirty="0"/>
              <a:t>El método de acceso permitido para la administración del dispositivo</a:t>
            </a:r>
          </a:p>
          <a:p>
            <a:pPr lvl="1"/>
            <a:r>
              <a:rPr lang="es-GT" dirty="0"/>
              <a:t>Los servicios del sistema que están habilitados en el dispositivo</a:t>
            </a:r>
          </a:p>
          <a:p>
            <a:pPr lvl="1"/>
            <a:r>
              <a:rPr lang="es-GT" dirty="0"/>
              <a:t>Los puertos para HTTP y HTTPS</a:t>
            </a:r>
          </a:p>
          <a:p>
            <a:pPr lvl="1"/>
            <a:r>
              <a:rPr lang="es-GT" dirty="0"/>
              <a:t>Si aplica, cuales API del sistema están habilitadas</a:t>
            </a:r>
          </a:p>
          <a:p>
            <a:pPr lvl="1"/>
            <a:r>
              <a:rPr lang="es-GT" dirty="0"/>
              <a:t>Agregar y remover certificados de seguridad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spTree>
    <p:extLst>
      <p:ext uri="{BB962C8B-B14F-4D97-AF65-F5344CB8AC3E}">
        <p14:creationId xmlns:p14="http://schemas.microsoft.com/office/powerpoint/2010/main" val="54071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a:lstStyle/>
          <a:p>
            <a:r>
              <a:rPr lang="es-GT" dirty="0"/>
              <a:t>Configuración Básica: Configuración de la administración de accesos</a:t>
            </a:r>
          </a:p>
          <a:p>
            <a:pPr lvl="1"/>
            <a:r>
              <a:rPr lang="es-GT" dirty="0"/>
              <a:t>Este ejemplo muestra la configuración de la IP de Acceso de Administración para la interfaz fxp0 en la sección de Configuración de Acceso de Administración</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E8A0DE7F-3855-42F1-BF11-E8B897ACBB48}"/>
              </a:ext>
            </a:extLst>
          </p:cNvPr>
          <p:cNvPicPr>
            <a:picLocks noChangeAspect="1"/>
          </p:cNvPicPr>
          <p:nvPr/>
        </p:nvPicPr>
        <p:blipFill>
          <a:blip r:embed="rId3"/>
          <a:stretch>
            <a:fillRect/>
          </a:stretch>
        </p:blipFill>
        <p:spPr>
          <a:xfrm>
            <a:off x="1596113" y="2754926"/>
            <a:ext cx="8999774" cy="3309677"/>
          </a:xfrm>
          <a:prstGeom prst="rect">
            <a:avLst/>
          </a:prstGeom>
        </p:spPr>
      </p:pic>
    </p:spTree>
    <p:extLst>
      <p:ext uri="{BB962C8B-B14F-4D97-AF65-F5344CB8AC3E}">
        <p14:creationId xmlns:p14="http://schemas.microsoft.com/office/powerpoint/2010/main" val="2087258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E893555-6CF2-45DC-90E2-4130CBCFF55C}"/>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p:txBody>
          <a:bodyPr/>
          <a:lstStyle/>
          <a:p>
            <a:r>
              <a:rPr lang="es-GT" dirty="0"/>
              <a:t>Configuración Básica: Configuración de la administración de accesos</a:t>
            </a:r>
          </a:p>
          <a:p>
            <a:pPr lvl="1"/>
            <a:r>
              <a:rPr lang="es-GT" dirty="0"/>
              <a:t>La configuración de administración de accesos permite:</a:t>
            </a:r>
          </a:p>
          <a:p>
            <a:pPr lvl="2"/>
            <a:r>
              <a:rPr lang="es-GT" dirty="0"/>
              <a:t>Habilitar o deshabilitar Telnet, SSH, FTP, </a:t>
            </a:r>
            <a:r>
              <a:rPr lang="es-GT" dirty="0" err="1"/>
              <a:t>Netcof</a:t>
            </a:r>
            <a:r>
              <a:rPr lang="es-GT" dirty="0"/>
              <a:t>, y </a:t>
            </a:r>
            <a:r>
              <a:rPr lang="es-GT" dirty="0" err="1"/>
              <a:t>Junosscript</a:t>
            </a:r>
            <a:r>
              <a:rPr lang="es-GT" dirty="0"/>
              <a:t> en el dispositivo</a:t>
            </a:r>
          </a:p>
          <a:p>
            <a:pPr lvl="2"/>
            <a:r>
              <a:rPr lang="es-GT" dirty="0"/>
              <a:t>Habilitar o deshabilitar el </a:t>
            </a:r>
            <a:r>
              <a:rPr lang="es-GT" dirty="0" err="1"/>
              <a:t>acesso</a:t>
            </a:r>
            <a:r>
              <a:rPr lang="es-GT" dirty="0"/>
              <a:t> por HTTP</a:t>
            </a:r>
          </a:p>
          <a:p>
            <a:pPr lvl="2"/>
            <a:r>
              <a:rPr lang="es-GT" dirty="0"/>
              <a:t>Habilitar y deshabilitar el acceso por </a:t>
            </a:r>
            <a:r>
              <a:rPr lang="es-GT" dirty="0" err="1"/>
              <a:t>HTTPs</a:t>
            </a:r>
            <a:endParaRPr lang="es-GT" dirty="0"/>
          </a:p>
          <a:p>
            <a:pPr lvl="1"/>
            <a:endParaRPr lang="en-US" dirty="0"/>
          </a:p>
        </p:txBody>
      </p:sp>
      <p:sp>
        <p:nvSpPr>
          <p:cNvPr id="16" name="Content Placeholder 15">
            <a:extLst>
              <a:ext uri="{FF2B5EF4-FFF2-40B4-BE49-F238E27FC236}">
                <a16:creationId xmlns:a16="http://schemas.microsoft.com/office/drawing/2014/main" id="{7CE0D4C1-C21C-4C9B-87AA-CE2D83F54536}"/>
              </a:ext>
            </a:extLst>
          </p:cNvPr>
          <p:cNvSpPr>
            <a:spLocks noGrp="1"/>
          </p:cNvSpPr>
          <p:nvPr>
            <p:ph sz="quarter" idx="13"/>
          </p:nvPr>
        </p:nvSpPr>
        <p:spPr/>
        <p:txBody>
          <a:bodyPr/>
          <a:lstStyle/>
          <a:p>
            <a:r>
              <a:rPr lang="es-ES" dirty="0"/>
              <a:t>04: Interfaz J-Web</a:t>
            </a:r>
          </a:p>
        </p:txBody>
      </p:sp>
      <p:pic>
        <p:nvPicPr>
          <p:cNvPr id="17" name="Content Placeholder 12">
            <a:extLst>
              <a:ext uri="{FF2B5EF4-FFF2-40B4-BE49-F238E27FC236}">
                <a16:creationId xmlns:a16="http://schemas.microsoft.com/office/drawing/2014/main" id="{D17A047D-50AD-4DFA-ABD5-B003918E985E}"/>
              </a:ext>
            </a:extLst>
          </p:cNvPr>
          <p:cNvPicPr>
            <a:picLocks noChangeAspect="1"/>
          </p:cNvPicPr>
          <p:nvPr/>
        </p:nvPicPr>
        <p:blipFill>
          <a:blip r:embed="rId3"/>
          <a:stretch>
            <a:fillRect/>
          </a:stretch>
        </p:blipFill>
        <p:spPr>
          <a:xfrm>
            <a:off x="2638035" y="3281939"/>
            <a:ext cx="6915929" cy="3361012"/>
          </a:xfrm>
          <a:prstGeom prst="rect">
            <a:avLst/>
          </a:prstGeom>
        </p:spPr>
      </p:pic>
    </p:spTree>
    <p:extLst>
      <p:ext uri="{BB962C8B-B14F-4D97-AF65-F5344CB8AC3E}">
        <p14:creationId xmlns:p14="http://schemas.microsoft.com/office/powerpoint/2010/main" val="193977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a:xfrm>
            <a:off x="453364" y="1366220"/>
            <a:ext cx="11285272" cy="1612507"/>
          </a:xfrm>
        </p:spPr>
        <p:txBody>
          <a:bodyPr/>
          <a:lstStyle/>
          <a:p>
            <a:r>
              <a:rPr lang="es-GT" dirty="0"/>
              <a:t>Configuración Inicial: Configuración de la administración de accesos</a:t>
            </a:r>
          </a:p>
          <a:p>
            <a:pPr lvl="1"/>
            <a:r>
              <a:rPr lang="es-GT" dirty="0"/>
              <a:t>Una parte importante de la configuración de la administración por HTTPS es especificar el certificado de seguridad que será utilizado para ese acceso seguro.</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5" name="Picture 4">
            <a:extLst>
              <a:ext uri="{FF2B5EF4-FFF2-40B4-BE49-F238E27FC236}">
                <a16:creationId xmlns:a16="http://schemas.microsoft.com/office/drawing/2014/main" id="{F4A737C5-077C-4D9E-A5A8-DC84D22F5C0C}"/>
              </a:ext>
            </a:extLst>
          </p:cNvPr>
          <p:cNvPicPr>
            <a:picLocks noChangeAspect="1"/>
          </p:cNvPicPr>
          <p:nvPr/>
        </p:nvPicPr>
        <p:blipFill>
          <a:blip r:embed="rId3"/>
          <a:stretch>
            <a:fillRect/>
          </a:stretch>
        </p:blipFill>
        <p:spPr>
          <a:xfrm>
            <a:off x="2449800" y="2676293"/>
            <a:ext cx="7292400" cy="3890762"/>
          </a:xfrm>
          <a:prstGeom prst="rect">
            <a:avLst/>
          </a:prstGeom>
        </p:spPr>
      </p:pic>
    </p:spTree>
    <p:extLst>
      <p:ext uri="{BB962C8B-B14F-4D97-AF65-F5344CB8AC3E}">
        <p14:creationId xmlns:p14="http://schemas.microsoft.com/office/powerpoint/2010/main" val="4277299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4: Interfaz J-Web</a:t>
            </a:r>
            <a:endParaRPr lang="es-ES" dirty="0"/>
          </a:p>
        </p:txBody>
      </p:sp>
    </p:spTree>
    <p:extLst>
      <p:ext uri="{BB962C8B-B14F-4D97-AF65-F5344CB8AC3E}">
        <p14:creationId xmlns:p14="http://schemas.microsoft.com/office/powerpoint/2010/main" val="2406273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BEFB3C33-2EE9-4968-997D-B191094644BF}"/>
              </a:ext>
            </a:extLst>
          </p:cNvPr>
          <p:cNvSpPr>
            <a:spLocks noGrp="1"/>
          </p:cNvSpPr>
          <p:nvPr>
            <p:ph idx="1"/>
          </p:nvPr>
        </p:nvSpPr>
        <p:spPr>
          <a:xfrm>
            <a:off x="453364" y="1366220"/>
            <a:ext cx="11285272" cy="1612507"/>
          </a:xfrm>
        </p:spPr>
        <p:txBody>
          <a:bodyPr/>
          <a:lstStyle/>
          <a:p>
            <a:r>
              <a:rPr lang="es-GT" dirty="0"/>
              <a:t>Configuración Inicial: Fecha y Hora del Dispositivo</a:t>
            </a:r>
          </a:p>
          <a:p>
            <a:pPr lvl="1"/>
            <a:r>
              <a:rPr lang="es-GT" dirty="0"/>
              <a:t>La sección de detalles de Fecha y Hora permite tanto especificar los servidores de Network Time </a:t>
            </a:r>
            <a:r>
              <a:rPr lang="es-GT" dirty="0" err="1"/>
              <a:t>Protocol</a:t>
            </a:r>
            <a:r>
              <a:rPr lang="es-GT" dirty="0"/>
              <a:t> (NTP) como fuente de fecha y hora del dispositivo, así como establecer la misma hora de la computadora, o hacerlo manualmente</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892EE1B2-2305-4467-8112-C9E38494E5D2}"/>
              </a:ext>
            </a:extLst>
          </p:cNvPr>
          <p:cNvPicPr>
            <a:picLocks noChangeAspect="1"/>
          </p:cNvPicPr>
          <p:nvPr/>
        </p:nvPicPr>
        <p:blipFill>
          <a:blip r:embed="rId3"/>
          <a:stretch>
            <a:fillRect/>
          </a:stretch>
        </p:blipFill>
        <p:spPr>
          <a:xfrm>
            <a:off x="2303751" y="3247847"/>
            <a:ext cx="7584498" cy="3448774"/>
          </a:xfrm>
          <a:prstGeom prst="rect">
            <a:avLst/>
          </a:prstGeom>
        </p:spPr>
      </p:pic>
    </p:spTree>
    <p:extLst>
      <p:ext uri="{BB962C8B-B14F-4D97-AF65-F5344CB8AC3E}">
        <p14:creationId xmlns:p14="http://schemas.microsoft.com/office/powerpoint/2010/main" val="17057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04: Interfaz J-Web</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inicial: Otros elementos de configuración</a:t>
            </a:r>
          </a:p>
          <a:p>
            <a:pPr lvl="1"/>
            <a:r>
              <a:rPr lang="es-GT" dirty="0"/>
              <a:t>Otras opciones incluyen:</a:t>
            </a:r>
          </a:p>
          <a:p>
            <a:pPr lvl="2"/>
            <a:r>
              <a:rPr lang="es-GT" dirty="0"/>
              <a:t>Configuración de interfaces</a:t>
            </a:r>
          </a:p>
          <a:p>
            <a:pPr lvl="2"/>
            <a:r>
              <a:rPr lang="es-GT" dirty="0"/>
              <a:t>Creación de zonas de seguridad</a:t>
            </a:r>
          </a:p>
          <a:p>
            <a:pPr lvl="2"/>
            <a:r>
              <a:rPr lang="es-GT" dirty="0"/>
              <a:t>Configuración de políticas de Firewall</a:t>
            </a:r>
          </a:p>
          <a:p>
            <a:pPr lvl="2"/>
            <a:r>
              <a:rPr lang="es-GT" dirty="0"/>
              <a:t>Configuración de políticas de traducción de </a:t>
            </a:r>
            <a:r>
              <a:rPr lang="es-GT" dirty="0" err="1"/>
              <a:t>direcciónes</a:t>
            </a:r>
            <a:r>
              <a:rPr lang="es-GT" dirty="0"/>
              <a:t> de red (NAT)</a:t>
            </a:r>
          </a:p>
          <a:p>
            <a:pPr lvl="2"/>
            <a:r>
              <a:rPr lang="es-GT" dirty="0"/>
              <a:t>Administración de licencias.</a:t>
            </a:r>
            <a:endParaRPr lang="en-US" dirty="0"/>
          </a:p>
        </p:txBody>
      </p:sp>
      <p:pic>
        <p:nvPicPr>
          <p:cNvPr id="14" name="Content Placeholder 13">
            <a:extLst>
              <a:ext uri="{FF2B5EF4-FFF2-40B4-BE49-F238E27FC236}">
                <a16:creationId xmlns:a16="http://schemas.microsoft.com/office/drawing/2014/main" id="{AB8073F7-6414-4FBC-A765-62B1F3BB0BF7}"/>
              </a:ext>
            </a:extLst>
          </p:cNvPr>
          <p:cNvPicPr>
            <a:picLocks noGrp="1" noChangeAspect="1"/>
          </p:cNvPicPr>
          <p:nvPr>
            <p:ph idx="15"/>
          </p:nvPr>
        </p:nvPicPr>
        <p:blipFill>
          <a:blip r:embed="rId3"/>
          <a:stretch>
            <a:fillRect/>
          </a:stretch>
        </p:blipFill>
        <p:spPr>
          <a:xfrm>
            <a:off x="7453746" y="1487684"/>
            <a:ext cx="2918118" cy="4689833"/>
          </a:xfrm>
        </p:spPr>
      </p:pic>
    </p:spTree>
    <p:extLst>
      <p:ext uri="{BB962C8B-B14F-4D97-AF65-F5344CB8AC3E}">
        <p14:creationId xmlns:p14="http://schemas.microsoft.com/office/powerpoint/2010/main" val="165961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Elementos de la interfaz J-Web</a:t>
            </a:r>
          </a:p>
          <a:p>
            <a:pPr lvl="1"/>
            <a:r>
              <a:rPr lang="es-GT" dirty="0"/>
              <a:t>La interfaz J-Web provee varias pestañas que permiten monitorear y mantener el sistema.</a:t>
            </a:r>
            <a:endParaRPr lang="en-US" dirty="0"/>
          </a:p>
          <a:p>
            <a:pPr lvl="2"/>
            <a:r>
              <a:rPr lang="en-US" dirty="0"/>
              <a:t>Dashboard</a:t>
            </a:r>
          </a:p>
          <a:p>
            <a:pPr lvl="2"/>
            <a:r>
              <a:rPr lang="en-US" dirty="0"/>
              <a:t>Configure</a:t>
            </a:r>
          </a:p>
          <a:p>
            <a:pPr lvl="2"/>
            <a:r>
              <a:rPr lang="en-US" dirty="0"/>
              <a:t>Monitor</a:t>
            </a:r>
          </a:p>
          <a:p>
            <a:pPr lvl="2"/>
            <a:r>
              <a:rPr lang="en-US" dirty="0"/>
              <a:t>Administration</a:t>
            </a:r>
          </a:p>
          <a:p>
            <a:pPr lvl="2"/>
            <a:r>
              <a:rPr lang="en-US" dirty="0"/>
              <a:t>Reports</a:t>
            </a:r>
            <a:endParaRPr lang="es-GT"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spTree>
    <p:extLst>
      <p:ext uri="{BB962C8B-B14F-4D97-AF65-F5344CB8AC3E}">
        <p14:creationId xmlns:p14="http://schemas.microsoft.com/office/powerpoint/2010/main" val="2445405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err="1"/>
              <a:t>Dashboard</a:t>
            </a:r>
            <a:endParaRPr lang="es-GT" dirty="0"/>
          </a:p>
          <a:p>
            <a:pPr lvl="1"/>
            <a:r>
              <a:rPr lang="es-GT" dirty="0"/>
              <a:t>Provee una vista rápida el estado actual del sistema, junto con otros detalles específicos del sistema. Widgets personalizables están disponibles, se puede priorizar que el lo que quiere ver en el </a:t>
            </a:r>
            <a:r>
              <a:rPr lang="es-GT" dirty="0" err="1"/>
              <a:t>dashboard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21F272BE-6F6E-4A00-B575-77D5BB3DC447}"/>
              </a:ext>
            </a:extLst>
          </p:cNvPr>
          <p:cNvPicPr>
            <a:picLocks noChangeAspect="1"/>
          </p:cNvPicPr>
          <p:nvPr/>
        </p:nvPicPr>
        <p:blipFill>
          <a:blip r:embed="rId3"/>
          <a:stretch>
            <a:fillRect/>
          </a:stretch>
        </p:blipFill>
        <p:spPr>
          <a:xfrm>
            <a:off x="1696997" y="2978727"/>
            <a:ext cx="8798006" cy="3473948"/>
          </a:xfrm>
          <a:prstGeom prst="rect">
            <a:avLst/>
          </a:prstGeom>
        </p:spPr>
      </p:pic>
    </p:spTree>
    <p:extLst>
      <p:ext uri="{BB962C8B-B14F-4D97-AF65-F5344CB8AC3E}">
        <p14:creationId xmlns:p14="http://schemas.microsoft.com/office/powerpoint/2010/main" val="272235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4" y="1366220"/>
            <a:ext cx="11285272" cy="4983780"/>
          </a:xfrm>
        </p:spPr>
        <p:txBody>
          <a:bodyPr>
            <a:normAutofit fontScale="92500" lnSpcReduction="20000"/>
          </a:bodyPr>
          <a:lstStyle/>
          <a:p>
            <a:r>
              <a:rPr lang="es-GT" dirty="0"/>
              <a:t>Configure</a:t>
            </a:r>
          </a:p>
          <a:p>
            <a:pPr lvl="1"/>
            <a:r>
              <a:rPr lang="es-ES" dirty="0"/>
              <a:t>Cuando inicia sesión en la interfaz J-Web en un enrutador que se configuró inicialmente. comenzará en la pestaña </a:t>
            </a:r>
            <a:r>
              <a:rPr lang="es-ES" b="1" dirty="0"/>
              <a:t>Configurar</a:t>
            </a:r>
            <a:r>
              <a:rPr lang="es-ES" dirty="0"/>
              <a:t>.</a:t>
            </a:r>
          </a:p>
          <a:p>
            <a:pPr lvl="1"/>
            <a:r>
              <a:rPr lang="es-ES" dirty="0"/>
              <a:t>J—Web ofrece una interfaz fácil de usar para configurar su dispositivo Junos. Usando esta pestaña. puede configurar el sistema apuntando y haciendo clic o editando directamente la configuración en formato de texto.</a:t>
            </a:r>
          </a:p>
          <a:p>
            <a:pPr lvl="1"/>
            <a:r>
              <a:rPr lang="es-ES" dirty="0"/>
              <a:t>Elija qué jerarquía de configuración desea ver o editar en el menú de navegación de la izquierda. La información sobre esa jerarquía aparece en la parte principal de la pantalla. Puede seleccionar varias opciones para ver o editar. Puede agregar nuevas opciones de configuración con el botón Agregar y editar o eliminar las opciones de configuración existentes con los botones Editar y Eliminar. Estos botones se encuentran cerca de la parte superior derecha de la pantalla. Usando esta pestaña. también puede ver los resultados de los cambios de configuración. como las entradas de la tabla de enrutamiento.</a:t>
            </a:r>
          </a:p>
          <a:p>
            <a:pPr lvl="1"/>
            <a:r>
              <a:rPr lang="es-ES" dirty="0"/>
              <a:t>Si prefiere manipular su configuración con un enfoque basado en texto. puede elegir la herramienta Editor CLI que se encuentra en la pestaña Administración en Administración &gt; Herramientas &gt; Editor CLI. Otra opción que está disponible en la jerarquía de herramientas es Point and </a:t>
            </a:r>
            <a:r>
              <a:rPr lang="es-ES" dirty="0" err="1"/>
              <a:t>Click</a:t>
            </a:r>
            <a:r>
              <a:rPr lang="es-ES" dirty="0"/>
              <a:t> CLI. un método simplificado para emitir comandos CLI.</a:t>
            </a:r>
          </a:p>
          <a:p>
            <a:pPr lvl="1"/>
            <a:r>
              <a:rPr lang="es-ES" dirty="0"/>
              <a:t>También puede obtener ayuda haciendo clic en el signo de interrogación (?) junto a las distintas opciones de configuración.</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spTree>
    <p:extLst>
      <p:ext uri="{BB962C8B-B14F-4D97-AF65-F5344CB8AC3E}">
        <p14:creationId xmlns:p14="http://schemas.microsoft.com/office/powerpoint/2010/main" val="2637801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04: Interfaz J-Web</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1" y="1364512"/>
            <a:ext cx="11461548" cy="3359888"/>
          </a:xfrm>
        </p:spPr>
        <p:txBody>
          <a:bodyPr>
            <a:normAutofit fontScale="85000" lnSpcReduction="20000"/>
          </a:bodyPr>
          <a:lstStyle/>
          <a:p>
            <a:r>
              <a:rPr lang="es-GT" dirty="0"/>
              <a:t>Monitor</a:t>
            </a:r>
          </a:p>
          <a:p>
            <a:pPr lvl="1"/>
            <a:r>
              <a:rPr lang="es-ES" dirty="0"/>
              <a:t>La pestaña Monitor de la interfaz J-Web brinda acceso a las funciones proporcionadas por los comandos del monitor en la CLI. También convierte la salida en formatos gráficos convenientes.</a:t>
            </a:r>
          </a:p>
          <a:p>
            <a:pPr lvl="1"/>
            <a:r>
              <a:rPr lang="es-ES" dirty="0"/>
              <a:t>La pestaña muestra estadísticas detalladas en tiempo real y los resultados de la actividad relacionada con la configuración. La página Puertos en la jerarquía de Interfaces proporciona estadísticas en un esquema de presentación gráfica utilizando cuadros y gráficos coloridos. Utilice los menús desplegables para personalizar su vista. Al resaltar una interfaz específica en la tabla y hacer clic en el botón Detalles en la parte superior de la pantalla, se abre una pantalla con pestañas Detalles que proporciona información sobre la configuración del puerto. contadores de tráfico, información de direcciones. y otros aspectos que pueden configurarse en la interfaz específica, como la información de clase de servicio (COS). Al pasar el puntero del mouse sobre varias partes de la pantalla, se le presenta información más detallada.</a:t>
            </a:r>
          </a:p>
          <a:p>
            <a:pPr lvl="1"/>
            <a:r>
              <a:rPr lang="es-ES" dirty="0"/>
              <a:t>La mayoría de las jerarquías en el lado izquierdo de la pantalla son remanentes de la pestaña Configurar. La selección de estas opciones proporciona una alternativa de apuntar y hacer clic a los comandos show de la CLI.</a:t>
            </a:r>
            <a:endParaRPr lang="en-US" dirty="0"/>
          </a:p>
        </p:txBody>
      </p:sp>
      <p:pic>
        <p:nvPicPr>
          <p:cNvPr id="10" name="Content Placeholder 9">
            <a:extLst>
              <a:ext uri="{FF2B5EF4-FFF2-40B4-BE49-F238E27FC236}">
                <a16:creationId xmlns:a16="http://schemas.microsoft.com/office/drawing/2014/main" id="{309CD090-002F-40A7-B62D-15B8F16824FC}"/>
              </a:ext>
            </a:extLst>
          </p:cNvPr>
          <p:cNvPicPr>
            <a:picLocks noGrp="1" noChangeAspect="1"/>
          </p:cNvPicPr>
          <p:nvPr>
            <p:ph idx="15"/>
          </p:nvPr>
        </p:nvPicPr>
        <p:blipFill>
          <a:blip r:embed="rId3"/>
          <a:stretch>
            <a:fillRect/>
          </a:stretch>
        </p:blipFill>
        <p:spPr>
          <a:xfrm>
            <a:off x="4077533" y="4649263"/>
            <a:ext cx="4036933" cy="1866473"/>
          </a:xfrm>
          <a:prstGeom prst="rect">
            <a:avLst/>
          </a:prstGeom>
        </p:spPr>
      </p:pic>
    </p:spTree>
    <p:extLst>
      <p:ext uri="{BB962C8B-B14F-4D97-AF65-F5344CB8AC3E}">
        <p14:creationId xmlns:p14="http://schemas.microsoft.com/office/powerpoint/2010/main" val="3908179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fontScale="77500" lnSpcReduction="20000"/>
          </a:bodyPr>
          <a:lstStyle/>
          <a:p>
            <a:r>
              <a:rPr lang="es-GT" dirty="0"/>
              <a:t>Administración</a:t>
            </a:r>
          </a:p>
          <a:p>
            <a:pPr lvl="1"/>
            <a:r>
              <a:rPr lang="es-ES" dirty="0"/>
              <a:t>La pestaña Administración proporciona una interfaz para administrar los sistemas de archivos. Junos OS y sus archivos de configuración para realizar fácilmente actualizaciones de software y mantenimiento del sistema de archivos.</a:t>
            </a:r>
          </a:p>
          <a:p>
            <a:pPr lvl="1"/>
            <a:r>
              <a:rPr lang="es-ES" dirty="0"/>
              <a:t>En la sección Archivos, puede descargar y eliminar archivos de registro, archivos de volcado de memoria y otros archivos temporales para evitar que su dispositivo de memoria flash se llene demasiado. </a:t>
            </a:r>
            <a:r>
              <a:rPr lang="es-ES" dirty="0" err="1"/>
              <a:t>Config</a:t>
            </a:r>
            <a:r>
              <a:rPr lang="es-ES" dirty="0"/>
              <a:t> Management le permite recuperar archivos de configuración históricos y comparar diferentes configuraciones.</a:t>
            </a:r>
          </a:p>
          <a:p>
            <a:pPr lvl="1"/>
            <a:r>
              <a:rPr lang="es-ES" dirty="0"/>
              <a:t>Elegir software proporciona métodos para actualizar y degradar Junos OS. Puede automatizar el proceso de actualización especificando un servidor FTP remoto para recuperar Junos OS. Luego, el sistema se actualiza con el software recuperado y emite un reinicio del sistema para completar el proceso de actualización.</a:t>
            </a:r>
          </a:p>
          <a:p>
            <a:pPr lvl="1"/>
            <a:r>
              <a:rPr lang="es-ES" dirty="0"/>
              <a:t>La sección Licencias proporciona detalles de las licencias instaladas en el sistema y le permite agregar licencias.</a:t>
            </a:r>
          </a:p>
          <a:p>
            <a:pPr lvl="1"/>
            <a:r>
              <a:rPr lang="es-ES" dirty="0"/>
              <a:t>La sección Reiniciar le permite programar reinicios y proporciona otras opciones para reiniciar el sistema.</a:t>
            </a:r>
          </a:p>
          <a:p>
            <a:pPr lvl="1"/>
            <a:r>
              <a:rPr lang="es-ES" dirty="0"/>
              <a:t>El menú Ping Host ofrece la capacidad de hacer ping a un host IPv4 en IPv6. Usted puede utilizar esta herramienta para hacer </a:t>
            </a:r>
            <a:r>
              <a:rPr lang="es-ES" dirty="0" err="1"/>
              <a:t>troubleshooting</a:t>
            </a:r>
            <a:r>
              <a:rPr lang="es-ES" dirty="0"/>
              <a:t> puertos individuales o hacer ping aun host remoto. En la sección de Herramientas incluye otras utilidades que permiten ejecutar ping MPLS y </a:t>
            </a:r>
            <a:r>
              <a:rPr lang="es-ES" dirty="0" err="1"/>
              <a:t>TraceRoute</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spTree>
    <p:extLst>
      <p:ext uri="{BB962C8B-B14F-4D97-AF65-F5344CB8AC3E}">
        <p14:creationId xmlns:p14="http://schemas.microsoft.com/office/powerpoint/2010/main" val="1356815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Administración</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E1E7005B-BD98-4DEF-8970-0CD33AD5F348}"/>
              </a:ext>
            </a:extLst>
          </p:cNvPr>
          <p:cNvPicPr>
            <a:picLocks noChangeAspect="1"/>
          </p:cNvPicPr>
          <p:nvPr/>
        </p:nvPicPr>
        <p:blipFill>
          <a:blip r:embed="rId3"/>
          <a:stretch>
            <a:fillRect/>
          </a:stretch>
        </p:blipFill>
        <p:spPr>
          <a:xfrm>
            <a:off x="1962696" y="1974808"/>
            <a:ext cx="8266608" cy="4089795"/>
          </a:xfrm>
          <a:prstGeom prst="rect">
            <a:avLst/>
          </a:prstGeom>
        </p:spPr>
      </p:pic>
    </p:spTree>
    <p:extLst>
      <p:ext uri="{BB962C8B-B14F-4D97-AF65-F5344CB8AC3E}">
        <p14:creationId xmlns:p14="http://schemas.microsoft.com/office/powerpoint/2010/main" val="1594577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Reportes</a:t>
            </a:r>
          </a:p>
          <a:p>
            <a:pPr lvl="1"/>
            <a:r>
              <a:rPr lang="es-ES" dirty="0"/>
              <a:t>Use la pestaña Informes para generar informes a pedido; sin embargo, debe habilitar el registro de tráfico para ver y generar informes. Simplemente haga clic en Habilitar registro y accederá al menú para habilitar el registro de tráfico. Recordar. debe confirmar sus cambios antes de poder generar informes.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2EA58482-2E48-4C3D-AE7E-E95B11238E4C}"/>
              </a:ext>
            </a:extLst>
          </p:cNvPr>
          <p:cNvPicPr>
            <a:picLocks noChangeAspect="1"/>
          </p:cNvPicPr>
          <p:nvPr/>
        </p:nvPicPr>
        <p:blipFill>
          <a:blip r:embed="rId3"/>
          <a:stretch>
            <a:fillRect/>
          </a:stretch>
        </p:blipFill>
        <p:spPr>
          <a:xfrm>
            <a:off x="2085975" y="3346205"/>
            <a:ext cx="7986280" cy="3003795"/>
          </a:xfrm>
          <a:prstGeom prst="rect">
            <a:avLst/>
          </a:prstGeom>
        </p:spPr>
      </p:pic>
    </p:spTree>
    <p:extLst>
      <p:ext uri="{BB962C8B-B14F-4D97-AF65-F5344CB8AC3E}">
        <p14:creationId xmlns:p14="http://schemas.microsoft.com/office/powerpoint/2010/main" val="1702044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Monitoreo de red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4CD04DCB-B938-4892-BC4F-4C7125B7AE00}"/>
              </a:ext>
            </a:extLst>
          </p:cNvPr>
          <p:cNvPicPr>
            <a:picLocks noChangeAspect="1"/>
          </p:cNvPicPr>
          <p:nvPr/>
        </p:nvPicPr>
        <p:blipFill>
          <a:blip r:embed="rId3"/>
          <a:stretch>
            <a:fillRect/>
          </a:stretch>
        </p:blipFill>
        <p:spPr>
          <a:xfrm>
            <a:off x="2596220" y="1878983"/>
            <a:ext cx="6999559" cy="4629101"/>
          </a:xfrm>
          <a:prstGeom prst="rect">
            <a:avLst/>
          </a:prstGeom>
        </p:spPr>
      </p:pic>
    </p:spTree>
    <p:extLst>
      <p:ext uri="{BB962C8B-B14F-4D97-AF65-F5344CB8AC3E}">
        <p14:creationId xmlns:p14="http://schemas.microsoft.com/office/powerpoint/2010/main" val="151632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Objetivos de Módulo</a:t>
            </a:r>
          </a:p>
          <a:p>
            <a:pPr lvl="1"/>
            <a:r>
              <a:rPr lang="es-ES" dirty="0"/>
              <a:t>J-Web es una GUI basada en web a la que se accede mediante HTTP o HTTPS. Proporciona asistentes de configuración rápida para simplificar las tareas de configuración más comunes al permitirle editar directamente el archivo de configuración de texto del sistema sin usar Junos </a:t>
            </a:r>
            <a:r>
              <a:rPr lang="es-ES" dirty="0" err="1"/>
              <a:t>CLl</a:t>
            </a:r>
            <a:r>
              <a:rPr lang="es-ES" dirty="0"/>
              <a:t>.</a:t>
            </a:r>
          </a:p>
          <a:p>
            <a:pPr lvl="1"/>
            <a:endParaRPr lang="es-ES" dirty="0"/>
          </a:p>
          <a:p>
            <a:pPr lvl="1"/>
            <a:r>
              <a:rPr lang="es-ES" dirty="0"/>
              <a:t>Al final de este módulo. usted será capaz de:</a:t>
            </a:r>
          </a:p>
          <a:p>
            <a:pPr lvl="2"/>
            <a:r>
              <a:rPr lang="es-ES" dirty="0"/>
              <a:t>Describir las pestañas, pantallas clave y funciones de J-Web</a:t>
            </a:r>
          </a:p>
          <a:p>
            <a:pPr lvl="2"/>
            <a:r>
              <a:rPr lang="es-ES" dirty="0"/>
              <a:t>Explicar cómo agregar un nuevo usuario. </a:t>
            </a:r>
          </a:p>
          <a:p>
            <a:pPr lvl="2"/>
            <a:r>
              <a:rPr lang="es-ES" dirty="0"/>
              <a:t>Realizar la configuración básica de la interfaz y la supervisión de la red.</a:t>
            </a:r>
          </a:p>
          <a:p>
            <a:pPr lvl="2"/>
            <a:r>
              <a:rPr lang="es-ES" dirty="0"/>
              <a:t>Actualizar el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spTree>
    <p:extLst>
      <p:ext uri="{BB962C8B-B14F-4D97-AF65-F5344CB8AC3E}">
        <p14:creationId xmlns:p14="http://schemas.microsoft.com/office/powerpoint/2010/main" val="2729726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Monitoreo de red</a:t>
            </a:r>
          </a:p>
          <a:p>
            <a:pPr lvl="1"/>
            <a:r>
              <a:rPr lang="es-GT" dirty="0"/>
              <a:t>La herramienta de captura de paquetes de J-Web no captura trafico de transito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4" name="Picture 3">
            <a:extLst>
              <a:ext uri="{FF2B5EF4-FFF2-40B4-BE49-F238E27FC236}">
                <a16:creationId xmlns:a16="http://schemas.microsoft.com/office/drawing/2014/main" id="{D3F0C136-4799-4ED7-A022-A57BC9E8FD13}"/>
              </a:ext>
            </a:extLst>
          </p:cNvPr>
          <p:cNvPicPr>
            <a:picLocks noChangeAspect="1"/>
          </p:cNvPicPr>
          <p:nvPr/>
        </p:nvPicPr>
        <p:blipFill>
          <a:blip r:embed="rId3"/>
          <a:stretch>
            <a:fillRect/>
          </a:stretch>
        </p:blipFill>
        <p:spPr>
          <a:xfrm>
            <a:off x="453364" y="2344882"/>
            <a:ext cx="5201376" cy="1981477"/>
          </a:xfrm>
          <a:prstGeom prst="rect">
            <a:avLst/>
          </a:prstGeom>
        </p:spPr>
      </p:pic>
      <p:pic>
        <p:nvPicPr>
          <p:cNvPr id="7" name="Picture 6">
            <a:extLst>
              <a:ext uri="{FF2B5EF4-FFF2-40B4-BE49-F238E27FC236}">
                <a16:creationId xmlns:a16="http://schemas.microsoft.com/office/drawing/2014/main" id="{59675A86-68D4-4A42-BDDB-206FA9A9A7CD}"/>
              </a:ext>
            </a:extLst>
          </p:cNvPr>
          <p:cNvPicPr>
            <a:picLocks noChangeAspect="1"/>
          </p:cNvPicPr>
          <p:nvPr/>
        </p:nvPicPr>
        <p:blipFill>
          <a:blip r:embed="rId4"/>
          <a:stretch>
            <a:fillRect/>
          </a:stretch>
        </p:blipFill>
        <p:spPr>
          <a:xfrm>
            <a:off x="235610" y="4195429"/>
            <a:ext cx="6630325" cy="1895740"/>
          </a:xfrm>
          <a:prstGeom prst="rect">
            <a:avLst/>
          </a:prstGeom>
        </p:spPr>
      </p:pic>
      <p:sp>
        <p:nvSpPr>
          <p:cNvPr id="10" name="TextBox 9">
            <a:extLst>
              <a:ext uri="{FF2B5EF4-FFF2-40B4-BE49-F238E27FC236}">
                <a16:creationId xmlns:a16="http://schemas.microsoft.com/office/drawing/2014/main" id="{2D7AA8B9-84AE-4DB0-9832-7F268BCD6C30}"/>
              </a:ext>
            </a:extLst>
          </p:cNvPr>
          <p:cNvSpPr txBox="1"/>
          <p:nvPr/>
        </p:nvSpPr>
        <p:spPr>
          <a:xfrm>
            <a:off x="7646667" y="3193489"/>
            <a:ext cx="3311236" cy="175432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s-GT" dirty="0"/>
              <a:t>Alternativamente, es posible utilizar el comando por CLI </a:t>
            </a:r>
            <a:r>
              <a:rPr lang="es-GT" b="1" dirty="0"/>
              <a:t>monitor </a:t>
            </a:r>
            <a:r>
              <a:rPr lang="es-GT" b="1" dirty="0" err="1"/>
              <a:t>traffic</a:t>
            </a:r>
            <a:r>
              <a:rPr lang="es-GT" b="1" dirty="0"/>
              <a:t> </a:t>
            </a:r>
            <a:r>
              <a:rPr lang="es-GT" dirty="0"/>
              <a:t>para capturar y desplegar paquetes que coinciden con criterios específicos</a:t>
            </a:r>
            <a:endParaRPr lang="en-US" dirty="0"/>
          </a:p>
        </p:txBody>
      </p:sp>
    </p:spTree>
    <p:extLst>
      <p:ext uri="{BB962C8B-B14F-4D97-AF65-F5344CB8AC3E}">
        <p14:creationId xmlns:p14="http://schemas.microsoft.com/office/powerpoint/2010/main" val="1590998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Actualización de Junos OS</a:t>
            </a:r>
          </a:p>
          <a:p>
            <a:pPr lvl="1"/>
            <a:r>
              <a:rPr lang="es-ES" dirty="0"/>
              <a:t>Puede usar la interfaz J-Web para instalar paquetes de software cargados desde su computadora.</a:t>
            </a:r>
          </a:p>
          <a:p>
            <a:pPr lvl="1"/>
            <a:r>
              <a:rPr lang="es-ES" dirty="0"/>
              <a:t>Para realizar la actualización de Junos OS, haga clic en Administración &gt; Dispositivos &gt; Software &gt; Cargar paquete.</a:t>
            </a:r>
            <a:endParaRPr lang="en-US"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4" name="Picture 3">
            <a:extLst>
              <a:ext uri="{FF2B5EF4-FFF2-40B4-BE49-F238E27FC236}">
                <a16:creationId xmlns:a16="http://schemas.microsoft.com/office/drawing/2014/main" id="{5C4EFEDF-896E-4DEE-AA1A-128E0C42D326}"/>
              </a:ext>
            </a:extLst>
          </p:cNvPr>
          <p:cNvPicPr>
            <a:picLocks noChangeAspect="1"/>
          </p:cNvPicPr>
          <p:nvPr/>
        </p:nvPicPr>
        <p:blipFill>
          <a:blip r:embed="rId3"/>
          <a:stretch>
            <a:fillRect/>
          </a:stretch>
        </p:blipFill>
        <p:spPr>
          <a:xfrm>
            <a:off x="1528476" y="3392866"/>
            <a:ext cx="9135048" cy="2967301"/>
          </a:xfrm>
          <a:prstGeom prst="rect">
            <a:avLst/>
          </a:prstGeom>
        </p:spPr>
      </p:pic>
    </p:spTree>
    <p:extLst>
      <p:ext uri="{BB962C8B-B14F-4D97-AF65-F5344CB8AC3E}">
        <p14:creationId xmlns:p14="http://schemas.microsoft.com/office/powerpoint/2010/main" val="446175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Creando un Nuevo Usuario</a:t>
            </a:r>
          </a:p>
          <a:p>
            <a:pPr lvl="1"/>
            <a:r>
              <a:rPr lang="es-GT" dirty="0"/>
              <a:t>Configure &gt; </a:t>
            </a:r>
            <a:r>
              <a:rPr lang="es-GT" dirty="0" err="1"/>
              <a:t>Users</a:t>
            </a:r>
            <a:r>
              <a:rPr lang="es-GT" dirty="0"/>
              <a:t> &gt; </a:t>
            </a:r>
            <a:r>
              <a:rPr lang="es-GT" dirty="0" err="1"/>
              <a:t>User</a:t>
            </a:r>
            <a:r>
              <a:rPr lang="es-GT" dirty="0"/>
              <a:t> Management</a:t>
            </a:r>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3C86CA39-4625-477E-813C-F184282F0C6A}"/>
              </a:ext>
            </a:extLst>
          </p:cNvPr>
          <p:cNvPicPr>
            <a:picLocks noChangeAspect="1"/>
          </p:cNvPicPr>
          <p:nvPr/>
        </p:nvPicPr>
        <p:blipFill>
          <a:blip r:embed="rId3"/>
          <a:stretch>
            <a:fillRect/>
          </a:stretch>
        </p:blipFill>
        <p:spPr>
          <a:xfrm>
            <a:off x="1351559" y="2352560"/>
            <a:ext cx="9912186" cy="4146815"/>
          </a:xfrm>
          <a:prstGeom prst="rect">
            <a:avLst/>
          </a:prstGeom>
        </p:spPr>
      </p:pic>
    </p:spTree>
    <p:extLst>
      <p:ext uri="{BB962C8B-B14F-4D97-AF65-F5344CB8AC3E}">
        <p14:creationId xmlns:p14="http://schemas.microsoft.com/office/powerpoint/2010/main" val="4224182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4" y="1407783"/>
            <a:ext cx="11285272" cy="4351338"/>
          </a:xfrm>
        </p:spPr>
        <p:txBody>
          <a:bodyPr/>
          <a:lstStyle/>
          <a:p>
            <a:r>
              <a:rPr lang="es-GT" dirty="0"/>
              <a:t>Configuración de Interfaces</a:t>
            </a:r>
          </a:p>
          <a:p>
            <a:pPr lvl="1"/>
            <a:r>
              <a:rPr lang="es-GT" dirty="0"/>
              <a:t>Debe de tener al menos una interfaz lógica configurada en una interfaz física Ethernet</a:t>
            </a:r>
          </a:p>
          <a:p>
            <a:pPr lvl="1"/>
            <a:r>
              <a:rPr lang="es-GT" dirty="0"/>
              <a:t>Configure &gt; Interfaces &gt; </a:t>
            </a:r>
            <a:r>
              <a:rPr lang="es-GT" dirty="0" err="1"/>
              <a:t>Ports</a:t>
            </a:r>
            <a:r>
              <a:rPr lang="es-GT" dirty="0"/>
              <a:t> &gt; </a:t>
            </a:r>
            <a:r>
              <a:rPr lang="es-GT" dirty="0" err="1"/>
              <a:t>Edit</a:t>
            </a:r>
            <a:r>
              <a:rPr lang="es-GT" dirty="0"/>
              <a:t> </a:t>
            </a:r>
            <a:r>
              <a:rPr lang="es-GT" dirty="0" err="1"/>
              <a:t>Logical</a:t>
            </a:r>
            <a:r>
              <a:rPr lang="es-GT" dirty="0"/>
              <a:t> Interface</a:t>
            </a:r>
          </a:p>
          <a:p>
            <a:pPr lvl="1"/>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04: Interfaz J-Web</a:t>
            </a:r>
          </a:p>
        </p:txBody>
      </p:sp>
      <p:pic>
        <p:nvPicPr>
          <p:cNvPr id="3" name="Picture 2">
            <a:extLst>
              <a:ext uri="{FF2B5EF4-FFF2-40B4-BE49-F238E27FC236}">
                <a16:creationId xmlns:a16="http://schemas.microsoft.com/office/drawing/2014/main" id="{62A0722E-8889-422A-BADF-3EEDDBA42FF5}"/>
              </a:ext>
            </a:extLst>
          </p:cNvPr>
          <p:cNvPicPr>
            <a:picLocks noChangeAspect="1"/>
          </p:cNvPicPr>
          <p:nvPr/>
        </p:nvPicPr>
        <p:blipFill>
          <a:blip r:embed="rId3"/>
          <a:stretch>
            <a:fillRect/>
          </a:stretch>
        </p:blipFill>
        <p:spPr>
          <a:xfrm>
            <a:off x="3907140" y="2824847"/>
            <a:ext cx="4045370" cy="3604591"/>
          </a:xfrm>
          <a:prstGeom prst="rect">
            <a:avLst/>
          </a:prstGeom>
        </p:spPr>
      </p:pic>
    </p:spTree>
    <p:extLst>
      <p:ext uri="{BB962C8B-B14F-4D97-AF65-F5344CB8AC3E}">
        <p14:creationId xmlns:p14="http://schemas.microsoft.com/office/powerpoint/2010/main" val="3215175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cs typeface="Calibri Light"/>
              </a:rPr>
              <a:t>Introducción al Sistema Operativo Junos</a:t>
            </a:r>
            <a:endParaRPr lang="es-ES"/>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5: Configuración Inicial</a:t>
            </a:r>
            <a:endParaRPr lang="es-ES" dirty="0"/>
          </a:p>
        </p:txBody>
      </p:sp>
    </p:spTree>
    <p:extLst>
      <p:ext uri="{BB962C8B-B14F-4D97-AF65-F5344CB8AC3E}">
        <p14:creationId xmlns:p14="http://schemas.microsoft.com/office/powerpoint/2010/main" val="675142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Objetivos del Modulo</a:t>
            </a:r>
            <a:r>
              <a:rPr lang="en-US" dirty="0"/>
              <a:t>:</a:t>
            </a:r>
          </a:p>
          <a:p>
            <a:pPr marL="53975" lvl="1" indent="0">
              <a:buNone/>
            </a:pPr>
            <a:r>
              <a:rPr lang="es-ES" dirty="0"/>
              <a:t>Al final de este módulo, podrá:</a:t>
            </a:r>
          </a:p>
          <a:p>
            <a:pPr lvl="1"/>
            <a:r>
              <a:rPr lang="es-ES" dirty="0"/>
              <a:t>Devolver un dispositivo que ejecuta Junos OS a su estado predeterminado de fábrica</a:t>
            </a:r>
          </a:p>
          <a:p>
            <a:pPr lvl="1"/>
            <a:r>
              <a:rPr lang="es-ES" dirty="0"/>
              <a:t>Realizar tareas de configuración inicial</a:t>
            </a:r>
          </a:p>
          <a:p>
            <a:pPr lvl="1"/>
            <a:r>
              <a:rPr lang="es-ES" dirty="0"/>
              <a:t>Describir los tipos de interfaz</a:t>
            </a:r>
          </a:p>
          <a:p>
            <a:pPr lvl="1"/>
            <a:r>
              <a:rPr lang="es-ES" dirty="0"/>
              <a:t>Realizar tareas básicas de configuración de la interfaz</a:t>
            </a:r>
            <a:endParaRPr lang="es-GT"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218662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a:t>Las </a:t>
            </a:r>
            <a:r>
              <a:rPr lang="en-US" dirty="0" err="1"/>
              <a:t>plataformas</a:t>
            </a:r>
            <a:r>
              <a:rPr lang="en-US" dirty="0"/>
              <a:t> que </a:t>
            </a:r>
            <a:r>
              <a:rPr lang="en-US" dirty="0" err="1"/>
              <a:t>ejecutan</a:t>
            </a:r>
            <a:r>
              <a:rPr lang="en-US" dirty="0"/>
              <a:t> Junos OS se </a:t>
            </a:r>
            <a:r>
              <a:rPr lang="en-US" dirty="0" err="1"/>
              <a:t>envian</a:t>
            </a:r>
            <a:r>
              <a:rPr lang="en-US" dirty="0"/>
              <a:t> con una </a:t>
            </a:r>
            <a:r>
              <a:rPr lang="en-US" dirty="0" err="1"/>
              <a:t>configuración</a:t>
            </a:r>
            <a:r>
              <a:rPr lang="en-US" dirty="0"/>
              <a:t> por </a:t>
            </a:r>
            <a:r>
              <a:rPr lang="en-US" dirty="0" err="1"/>
              <a:t>defecto</a:t>
            </a:r>
            <a:r>
              <a:rPr lang="en-US" dirty="0"/>
              <a:t> que </a:t>
            </a:r>
            <a:r>
              <a:rPr lang="en-US" dirty="0" err="1"/>
              <a:t>fábrica</a:t>
            </a:r>
            <a:r>
              <a:rPr lang="en-US" dirty="0"/>
              <a:t> que:</a:t>
            </a:r>
          </a:p>
          <a:p>
            <a:pPr lvl="2"/>
            <a:r>
              <a:rPr lang="en-US" dirty="0" err="1"/>
              <a:t>Permite</a:t>
            </a:r>
            <a:r>
              <a:rPr lang="en-US" dirty="0"/>
              <a:t> </a:t>
            </a:r>
            <a:r>
              <a:rPr lang="en-US" dirty="0" err="1"/>
              <a:t>el</a:t>
            </a:r>
            <a:r>
              <a:rPr lang="en-US" dirty="0"/>
              <a:t> </a:t>
            </a:r>
            <a:r>
              <a:rPr lang="en-US" dirty="0" err="1"/>
              <a:t>acceso</a:t>
            </a:r>
            <a:r>
              <a:rPr lang="en-US" dirty="0"/>
              <a:t> </a:t>
            </a:r>
            <a:r>
              <a:rPr lang="en-US" dirty="0" err="1"/>
              <a:t>utilizando</a:t>
            </a:r>
            <a:r>
              <a:rPr lang="en-US" dirty="0"/>
              <a:t> la </a:t>
            </a:r>
            <a:r>
              <a:rPr lang="en-US" dirty="0" err="1"/>
              <a:t>cuenta</a:t>
            </a:r>
            <a:r>
              <a:rPr lang="en-US" dirty="0"/>
              <a:t> de </a:t>
            </a:r>
            <a:r>
              <a:rPr lang="en-US" b="1" dirty="0"/>
              <a:t>root</a:t>
            </a:r>
            <a:r>
              <a:rPr lang="en-US" dirty="0"/>
              <a:t> (sin password)</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70C93A1D-ADB5-4B06-8980-1BA34369D499}"/>
              </a:ext>
            </a:extLst>
          </p:cNvPr>
          <p:cNvPicPr>
            <a:picLocks noChangeAspect="1"/>
          </p:cNvPicPr>
          <p:nvPr/>
        </p:nvPicPr>
        <p:blipFill>
          <a:blip r:embed="rId3"/>
          <a:stretch>
            <a:fillRect/>
          </a:stretch>
        </p:blipFill>
        <p:spPr>
          <a:xfrm>
            <a:off x="2130246" y="2900473"/>
            <a:ext cx="7931508" cy="3229033"/>
          </a:xfrm>
          <a:prstGeom prst="rect">
            <a:avLst/>
          </a:prstGeom>
        </p:spPr>
      </p:pic>
    </p:spTree>
    <p:extLst>
      <p:ext uri="{BB962C8B-B14F-4D97-AF65-F5344CB8AC3E}">
        <p14:creationId xmlns:p14="http://schemas.microsoft.com/office/powerpoint/2010/main" val="3275853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a:t>Las </a:t>
            </a:r>
            <a:r>
              <a:rPr lang="en-US" dirty="0" err="1"/>
              <a:t>plataformas</a:t>
            </a:r>
            <a:r>
              <a:rPr lang="en-US" dirty="0"/>
              <a:t> que </a:t>
            </a:r>
            <a:r>
              <a:rPr lang="en-US" dirty="0" err="1"/>
              <a:t>ejecutan</a:t>
            </a:r>
            <a:r>
              <a:rPr lang="en-US" dirty="0"/>
              <a:t> Junos OS se </a:t>
            </a:r>
            <a:r>
              <a:rPr lang="en-US" dirty="0" err="1"/>
              <a:t>envian</a:t>
            </a:r>
            <a:r>
              <a:rPr lang="en-US" dirty="0"/>
              <a:t> con una </a:t>
            </a:r>
            <a:r>
              <a:rPr lang="en-US" dirty="0" err="1"/>
              <a:t>configuración</a:t>
            </a:r>
            <a:r>
              <a:rPr lang="en-US" dirty="0"/>
              <a:t> por </a:t>
            </a:r>
            <a:r>
              <a:rPr lang="en-US" dirty="0" err="1"/>
              <a:t>defecto</a:t>
            </a:r>
            <a:r>
              <a:rPr lang="en-US" dirty="0"/>
              <a:t> que </a:t>
            </a:r>
            <a:r>
              <a:rPr lang="en-US" dirty="0" err="1"/>
              <a:t>fábrica</a:t>
            </a:r>
            <a:r>
              <a:rPr lang="en-US" dirty="0"/>
              <a:t> que:</a:t>
            </a:r>
          </a:p>
          <a:p>
            <a:pPr lvl="2"/>
            <a:r>
              <a:rPr lang="en-US" dirty="0"/>
              <a:t>Se require que se configure un password de root antes de </a:t>
            </a:r>
            <a:r>
              <a:rPr lang="en-US" dirty="0" err="1"/>
              <a:t>activar</a:t>
            </a:r>
            <a:r>
              <a:rPr lang="en-US" dirty="0"/>
              <a:t> </a:t>
            </a:r>
            <a:r>
              <a:rPr lang="en-US" dirty="0" err="1"/>
              <a:t>cualquier</a:t>
            </a:r>
            <a:r>
              <a:rPr lang="en-US" dirty="0"/>
              <a:t> </a:t>
            </a:r>
            <a:r>
              <a:rPr lang="en-US" dirty="0" err="1"/>
              <a:t>cambio</a:t>
            </a:r>
            <a:r>
              <a:rPr lang="en-US" dirty="0"/>
              <a:t> </a:t>
            </a:r>
            <a:r>
              <a:rPr lang="en-US" dirty="0" err="1"/>
              <a:t>en</a:t>
            </a:r>
            <a:r>
              <a:rPr lang="en-US" dirty="0"/>
              <a:t> </a:t>
            </a:r>
            <a:r>
              <a:rPr lang="en-US" dirty="0" err="1"/>
              <a:t>el</a:t>
            </a:r>
            <a:r>
              <a:rPr lang="en-US" dirty="0"/>
              <a:t> </a:t>
            </a:r>
            <a:r>
              <a:rPr lang="en-US" dirty="0" err="1"/>
              <a:t>archivo</a:t>
            </a:r>
            <a:r>
              <a:rPr lang="en-US" dirty="0"/>
              <a:t> de </a:t>
            </a:r>
            <a:r>
              <a:rPr lang="en-US" dirty="0" err="1"/>
              <a:t>configuración</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3B715E34-741E-4730-A801-C10246DE0A36}"/>
              </a:ext>
            </a:extLst>
          </p:cNvPr>
          <p:cNvPicPr>
            <a:picLocks noChangeAspect="1"/>
          </p:cNvPicPr>
          <p:nvPr/>
        </p:nvPicPr>
        <p:blipFill>
          <a:blip r:embed="rId3"/>
          <a:stretch>
            <a:fillRect/>
          </a:stretch>
        </p:blipFill>
        <p:spPr>
          <a:xfrm>
            <a:off x="2085975" y="3428999"/>
            <a:ext cx="7882828" cy="2528455"/>
          </a:xfrm>
          <a:prstGeom prst="rect">
            <a:avLst/>
          </a:prstGeom>
        </p:spPr>
      </p:pic>
    </p:spTree>
    <p:extLst>
      <p:ext uri="{BB962C8B-B14F-4D97-AF65-F5344CB8AC3E}">
        <p14:creationId xmlns:p14="http://schemas.microsoft.com/office/powerpoint/2010/main" val="230630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a:t>Las </a:t>
            </a:r>
            <a:r>
              <a:rPr lang="en-US" dirty="0" err="1"/>
              <a:t>plataformas</a:t>
            </a:r>
            <a:r>
              <a:rPr lang="en-US" dirty="0"/>
              <a:t> que </a:t>
            </a:r>
            <a:r>
              <a:rPr lang="en-US" dirty="0" err="1"/>
              <a:t>ejecutan</a:t>
            </a:r>
            <a:r>
              <a:rPr lang="en-US" dirty="0"/>
              <a:t> Junos OS se </a:t>
            </a:r>
            <a:r>
              <a:rPr lang="en-US" dirty="0" err="1"/>
              <a:t>envian</a:t>
            </a:r>
            <a:r>
              <a:rPr lang="en-US" dirty="0"/>
              <a:t> con una </a:t>
            </a:r>
            <a:r>
              <a:rPr lang="en-US" dirty="0" err="1"/>
              <a:t>configuración</a:t>
            </a:r>
            <a:r>
              <a:rPr lang="en-US" dirty="0"/>
              <a:t> por </a:t>
            </a:r>
            <a:r>
              <a:rPr lang="en-US" dirty="0" err="1"/>
              <a:t>defecto</a:t>
            </a:r>
            <a:r>
              <a:rPr lang="en-US" dirty="0"/>
              <a:t> que </a:t>
            </a:r>
            <a:r>
              <a:rPr lang="en-US" dirty="0" err="1"/>
              <a:t>fábrica</a:t>
            </a:r>
            <a:r>
              <a:rPr lang="en-US" dirty="0"/>
              <a:t> que:</a:t>
            </a:r>
          </a:p>
          <a:p>
            <a:pPr lvl="2"/>
            <a:r>
              <a:rPr lang="en-US" dirty="0" err="1"/>
              <a:t>Incluye</a:t>
            </a:r>
            <a:r>
              <a:rPr lang="en-US" dirty="0"/>
              <a:t> </a:t>
            </a:r>
            <a:r>
              <a:rPr lang="en-US" dirty="0" err="1"/>
              <a:t>el</a:t>
            </a:r>
            <a:r>
              <a:rPr lang="en-US" dirty="0"/>
              <a:t> </a:t>
            </a:r>
            <a:r>
              <a:rPr lang="en-US" dirty="0" err="1"/>
              <a:t>registro</a:t>
            </a:r>
            <a:r>
              <a:rPr lang="en-US" dirty="0"/>
              <a:t> (log) de </a:t>
            </a:r>
            <a:r>
              <a:rPr lang="en-US" dirty="0" err="1"/>
              <a:t>sistema</a:t>
            </a:r>
            <a:r>
              <a:rPr lang="en-US" dirty="0"/>
              <a:t> para </a:t>
            </a:r>
            <a:r>
              <a:rPr lang="en-US" dirty="0" err="1"/>
              <a:t>seguir</a:t>
            </a:r>
            <a:r>
              <a:rPr lang="en-US" dirty="0"/>
              <a:t> </a:t>
            </a:r>
            <a:r>
              <a:rPr lang="en-US" dirty="0" err="1"/>
              <a:t>eventos</a:t>
            </a:r>
            <a:endParaRPr lang="en-US" dirty="0"/>
          </a:p>
          <a:p>
            <a:pPr lvl="2"/>
            <a:r>
              <a:rPr lang="en-US" dirty="0" err="1"/>
              <a:t>Contiene</a:t>
            </a:r>
            <a:r>
              <a:rPr lang="en-US" dirty="0"/>
              <a:t> </a:t>
            </a:r>
            <a:r>
              <a:rPr lang="en-US" dirty="0" err="1"/>
              <a:t>parametros</a:t>
            </a:r>
            <a:r>
              <a:rPr lang="en-US" dirty="0"/>
              <a:t> </a:t>
            </a:r>
            <a:r>
              <a:rPr lang="en-US" dirty="0" err="1"/>
              <a:t>adicionales</a:t>
            </a:r>
            <a:r>
              <a:rPr lang="en-US" dirty="0"/>
              <a:t> </a:t>
            </a:r>
            <a:r>
              <a:rPr lang="en-US" dirty="0" err="1"/>
              <a:t>dependientes</a:t>
            </a:r>
            <a:r>
              <a:rPr lang="en-US" dirty="0"/>
              <a:t> de </a:t>
            </a:r>
            <a:r>
              <a:rPr lang="en-US" dirty="0" err="1"/>
              <a:t>cada</a:t>
            </a:r>
            <a:r>
              <a:rPr lang="en-US" dirty="0"/>
              <a:t> Plataforma.</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19E20FDF-CA93-4C51-8082-E1636A785E1E}"/>
              </a:ext>
            </a:extLst>
          </p:cNvPr>
          <p:cNvPicPr>
            <a:picLocks noChangeAspect="1"/>
          </p:cNvPicPr>
          <p:nvPr/>
        </p:nvPicPr>
        <p:blipFill>
          <a:blip r:embed="rId3"/>
          <a:stretch>
            <a:fillRect/>
          </a:stretch>
        </p:blipFill>
        <p:spPr>
          <a:xfrm>
            <a:off x="1235313" y="3429000"/>
            <a:ext cx="9721374" cy="2445327"/>
          </a:xfrm>
          <a:prstGeom prst="rect">
            <a:avLst/>
          </a:prstGeom>
        </p:spPr>
      </p:pic>
    </p:spTree>
    <p:extLst>
      <p:ext uri="{BB962C8B-B14F-4D97-AF65-F5344CB8AC3E}">
        <p14:creationId xmlns:p14="http://schemas.microsoft.com/office/powerpoint/2010/main" val="94896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err="1"/>
              <a:t>Configuración</a:t>
            </a:r>
            <a:r>
              <a:rPr lang="en-US" dirty="0"/>
              <a:t> </a:t>
            </a:r>
            <a:r>
              <a:rPr lang="en-US" dirty="0" err="1"/>
              <a:t>tipica</a:t>
            </a:r>
            <a:r>
              <a:rPr lang="en-US" dirty="0"/>
              <a:t> de syslog </a:t>
            </a:r>
            <a:r>
              <a:rPr lang="en-US" dirty="0" err="1"/>
              <a:t>en</a:t>
            </a:r>
            <a:r>
              <a:rPr lang="en-US" dirty="0"/>
              <a:t> una </a:t>
            </a:r>
            <a:r>
              <a:rPr lang="en-US" dirty="0" err="1"/>
              <a:t>configuración</a:t>
            </a:r>
            <a:r>
              <a:rPr lang="en-US" dirty="0"/>
              <a:t> de </a:t>
            </a:r>
            <a:r>
              <a:rPr lang="en-US" dirty="0" err="1"/>
              <a:t>fábrica</a:t>
            </a:r>
            <a:r>
              <a:rPr lang="en-US" dirty="0"/>
              <a:t> por </a:t>
            </a:r>
            <a:r>
              <a:rPr lang="en-US" dirty="0" err="1"/>
              <a:t>defecto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FA734801-1F34-40EC-BEB8-3C45EAD113C3}"/>
              </a:ext>
            </a:extLst>
          </p:cNvPr>
          <p:cNvPicPr>
            <a:picLocks noChangeAspect="1"/>
          </p:cNvPicPr>
          <p:nvPr/>
        </p:nvPicPr>
        <p:blipFill>
          <a:blip r:embed="rId3"/>
          <a:stretch>
            <a:fillRect/>
          </a:stretch>
        </p:blipFill>
        <p:spPr>
          <a:xfrm>
            <a:off x="3958665" y="2501966"/>
            <a:ext cx="4274669" cy="3343683"/>
          </a:xfrm>
          <a:prstGeom prst="rect">
            <a:avLst/>
          </a:prstGeom>
        </p:spPr>
      </p:pic>
    </p:spTree>
    <p:extLst>
      <p:ext uri="{BB962C8B-B14F-4D97-AF65-F5344CB8AC3E}">
        <p14:creationId xmlns:p14="http://schemas.microsoft.com/office/powerpoint/2010/main" val="89140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Permite una fácil configuración y mantenimiento</a:t>
            </a:r>
          </a:p>
          <a:p>
            <a:pPr lvl="3"/>
            <a:r>
              <a:rPr lang="es-ES" dirty="0"/>
              <a:t>Despliegue rápido con pasos de configuración mínimos</a:t>
            </a:r>
          </a:p>
          <a:p>
            <a:pPr lvl="3"/>
            <a:r>
              <a:rPr lang="es-ES" dirty="0"/>
              <a:t>Basado en HTTP, no se necesita ningún software adicional</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4F5DA136-46A3-4D20-90AF-2B1C60B90F1F}"/>
              </a:ext>
            </a:extLst>
          </p:cNvPr>
          <p:cNvPicPr>
            <a:picLocks noChangeAspect="1"/>
          </p:cNvPicPr>
          <p:nvPr/>
        </p:nvPicPr>
        <p:blipFill>
          <a:blip r:embed="rId3"/>
          <a:stretch>
            <a:fillRect/>
          </a:stretch>
        </p:blipFill>
        <p:spPr>
          <a:xfrm>
            <a:off x="1046309" y="3270566"/>
            <a:ext cx="10470654" cy="3261548"/>
          </a:xfrm>
          <a:prstGeom prst="rect">
            <a:avLst/>
          </a:prstGeom>
        </p:spPr>
      </p:pic>
    </p:spTree>
    <p:extLst>
      <p:ext uri="{BB962C8B-B14F-4D97-AF65-F5344CB8AC3E}">
        <p14:creationId xmlns:p14="http://schemas.microsoft.com/office/powerpoint/2010/main" val="1347455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Fábrica</a:t>
            </a:r>
          </a:p>
          <a:p>
            <a:pPr lvl="1"/>
            <a:r>
              <a:rPr lang="en-US" dirty="0"/>
              <a:t>La </a:t>
            </a:r>
            <a:r>
              <a:rPr lang="en-US" dirty="0" err="1"/>
              <a:t>configuraicón</a:t>
            </a:r>
            <a:r>
              <a:rPr lang="en-US" dirty="0"/>
              <a:t> de </a:t>
            </a:r>
            <a:r>
              <a:rPr lang="en-US" dirty="0" err="1"/>
              <a:t>fábrica</a:t>
            </a:r>
            <a:r>
              <a:rPr lang="en-US" dirty="0"/>
              <a:t> por </a:t>
            </a:r>
            <a:r>
              <a:rPr lang="en-US" dirty="0" err="1"/>
              <a:t>defecto</a:t>
            </a:r>
            <a:r>
              <a:rPr lang="en-US" dirty="0"/>
              <a:t> </a:t>
            </a:r>
            <a:r>
              <a:rPr lang="en-US" dirty="0" err="1"/>
              <a:t>puede</a:t>
            </a:r>
            <a:r>
              <a:rPr lang="en-US" dirty="0"/>
              <a:t> </a:t>
            </a:r>
            <a:r>
              <a:rPr lang="en-US" dirty="0" err="1"/>
              <a:t>variar</a:t>
            </a:r>
            <a:r>
              <a:rPr lang="en-US" dirty="0"/>
              <a:t> de una </a:t>
            </a:r>
            <a:r>
              <a:rPr lang="en-US" dirty="0" err="1"/>
              <a:t>familia</a:t>
            </a:r>
            <a:r>
              <a:rPr lang="en-US" dirty="0"/>
              <a:t> de </a:t>
            </a:r>
            <a:r>
              <a:rPr lang="en-US" dirty="0" err="1"/>
              <a:t>plataformas</a:t>
            </a:r>
            <a:r>
              <a:rPr lang="en-US" dirty="0"/>
              <a:t> a </a:t>
            </a:r>
            <a:r>
              <a:rPr lang="en-US" dirty="0" err="1"/>
              <a:t>otra</a:t>
            </a:r>
            <a:r>
              <a:rPr lang="en-US" dirty="0"/>
              <a:t>, e </a:t>
            </a:r>
            <a:r>
              <a:rPr lang="en-US" dirty="0" err="1"/>
              <a:t>incluso</a:t>
            </a:r>
            <a:r>
              <a:rPr lang="en-US" dirty="0"/>
              <a:t> entre </a:t>
            </a:r>
            <a:r>
              <a:rPr lang="en-US" dirty="0" err="1"/>
              <a:t>diferentes</a:t>
            </a:r>
            <a:r>
              <a:rPr lang="en-US" dirty="0"/>
              <a:t> </a:t>
            </a:r>
            <a:r>
              <a:rPr lang="en-US" dirty="0" err="1"/>
              <a:t>modelos</a:t>
            </a:r>
            <a:r>
              <a:rPr lang="en-US" dirty="0"/>
              <a:t> dentro de la </a:t>
            </a:r>
            <a:r>
              <a:rPr lang="en-US" dirty="0" err="1"/>
              <a:t>misma</a:t>
            </a:r>
            <a:r>
              <a:rPr lang="en-US" dirty="0"/>
              <a:t> </a:t>
            </a:r>
            <a:r>
              <a:rPr lang="en-US" dirty="0" err="1"/>
              <a:t>familia</a:t>
            </a:r>
            <a:r>
              <a:rPr lang="en-US" dirty="0"/>
              <a:t>.</a:t>
            </a:r>
          </a:p>
          <a:p>
            <a:pPr lvl="1"/>
            <a:r>
              <a:rPr lang="en-US" dirty="0"/>
              <a:t>La </a:t>
            </a:r>
            <a:r>
              <a:rPr lang="en-US" dirty="0" err="1"/>
              <a:t>configuración</a:t>
            </a:r>
            <a:r>
              <a:rPr lang="en-US" dirty="0"/>
              <a:t> de </a:t>
            </a:r>
            <a:r>
              <a:rPr lang="en-US" dirty="0" err="1"/>
              <a:t>fábrica</a:t>
            </a:r>
            <a:r>
              <a:rPr lang="en-US" dirty="0"/>
              <a:t> por </a:t>
            </a:r>
            <a:r>
              <a:rPr lang="en-US" dirty="0" err="1"/>
              <a:t>defecto</a:t>
            </a:r>
            <a:r>
              <a:rPr lang="en-US" dirty="0"/>
              <a:t> para </a:t>
            </a:r>
            <a:r>
              <a:rPr lang="en-US" dirty="0" err="1"/>
              <a:t>cada</a:t>
            </a:r>
            <a:r>
              <a:rPr lang="en-US" dirty="0"/>
              <a:t> </a:t>
            </a:r>
            <a:r>
              <a:rPr lang="en-US" dirty="0" err="1"/>
              <a:t>plataforma</a:t>
            </a:r>
            <a:r>
              <a:rPr lang="en-US" dirty="0"/>
              <a:t> que </a:t>
            </a:r>
            <a:r>
              <a:rPr lang="en-US" dirty="0" err="1"/>
              <a:t>ejecuta</a:t>
            </a:r>
            <a:r>
              <a:rPr lang="en-US" dirty="0"/>
              <a:t> Junos OS es </a:t>
            </a:r>
            <a:r>
              <a:rPr lang="en-US" dirty="0" err="1"/>
              <a:t>creada</a:t>
            </a:r>
            <a:r>
              <a:rPr lang="en-US" dirty="0"/>
              <a:t> </a:t>
            </a:r>
            <a:r>
              <a:rPr lang="en-US" dirty="0" err="1"/>
              <a:t>basada</a:t>
            </a:r>
            <a:r>
              <a:rPr lang="en-US" dirty="0"/>
              <a:t> </a:t>
            </a:r>
            <a:r>
              <a:rPr lang="en-US" dirty="0" err="1"/>
              <a:t>en</a:t>
            </a:r>
            <a:r>
              <a:rPr lang="en-US" dirty="0"/>
              <a:t> </a:t>
            </a:r>
            <a:r>
              <a:rPr lang="en-US" dirty="0" err="1"/>
              <a:t>su</a:t>
            </a:r>
            <a:r>
              <a:rPr lang="en-US" dirty="0"/>
              <a:t> </a:t>
            </a:r>
            <a:r>
              <a:rPr lang="en-US" dirty="0" err="1"/>
              <a:t>rol</a:t>
            </a:r>
            <a:r>
              <a:rPr lang="en-US" dirty="0"/>
              <a:t> </a:t>
            </a:r>
            <a:r>
              <a:rPr lang="en-US" dirty="0" err="1"/>
              <a:t>respectivo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404445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Configuración de Fábrica</a:t>
            </a:r>
          </a:p>
          <a:p>
            <a:pPr marL="53975" lvl="1" indent="0">
              <a:buNone/>
            </a:pPr>
            <a:r>
              <a:rPr lang="en-US" dirty="0"/>
              <a:t>Por </a:t>
            </a:r>
            <a:r>
              <a:rPr lang="en-US" dirty="0" err="1"/>
              <a:t>Ejemplo</a:t>
            </a:r>
            <a:r>
              <a:rPr lang="en-US" dirty="0"/>
              <a:t>:</a:t>
            </a:r>
          </a:p>
          <a:p>
            <a:pPr marL="230188" lvl="2" indent="0">
              <a:buNone/>
            </a:pPr>
            <a:r>
              <a:rPr lang="es-ES" dirty="0"/>
              <a:t>Los conmutadores de la serie EX están diseñados para funcionar como conmutadores de capa 2 desde el primer momento. Para cumplir con este requisito operativo predeterminado, las configuraciones predeterminadas de fábrica asociadas tienen todas las interfaces configuradas para la operación de Capa 2 y también incluyen la configuración de protocolo que se usa comúnmente en los conmutadores, como el Protocolo de árbol de expansión rápida (RSTP) y el Protocolo de descubrimiento de capa de enlace (LLDP). .</a:t>
            </a:r>
          </a:p>
          <a:p>
            <a:pPr marL="53975" lvl="1" indent="0">
              <a:buNone/>
            </a:pPr>
            <a:endParaRPr lang="es-ES" dirty="0"/>
          </a:p>
          <a:p>
            <a:pPr marL="230188" lvl="2" indent="0">
              <a:buNone/>
            </a:pPr>
            <a:r>
              <a:rPr lang="es-ES" dirty="0"/>
              <a:t>Otras plataformas no tienen estos mismos requisitos operativos predeterminados y, por lo tanto, no incluyen esos parámetros de configuración en sus configuraciones predeterminadas de fábrica.</a:t>
            </a:r>
            <a:endParaRPr lang="en-US" dirty="0"/>
          </a:p>
          <a:p>
            <a:pPr marL="53975" lvl="1" indent="0">
              <a:buNone/>
            </a:pP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352405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Carga de la configuración de fabrica por defecto</a:t>
            </a:r>
          </a:p>
          <a:p>
            <a:pPr marL="230188" lvl="2" indent="0">
              <a:buNone/>
            </a:pPr>
            <a:r>
              <a:rPr lang="es-GT" dirty="0"/>
              <a:t>Utilice el comando load </a:t>
            </a:r>
            <a:r>
              <a:rPr lang="es-GT" dirty="0" err="1"/>
              <a:t>factory</a:t>
            </a:r>
            <a:r>
              <a:rPr lang="es-GT" dirty="0"/>
              <a:t>-default para:</a:t>
            </a:r>
          </a:p>
          <a:p>
            <a:pPr marL="801688" lvl="3" indent="-285750"/>
            <a:r>
              <a:rPr lang="es-GT" dirty="0"/>
              <a:t>Regresar el dispositivo a la configuración de fábrica</a:t>
            </a:r>
          </a:p>
          <a:p>
            <a:pPr marL="801688" lvl="3" indent="-285750"/>
            <a:r>
              <a:rPr lang="es-GT" dirty="0" err="1"/>
              <a:t>Sobreescribir</a:t>
            </a:r>
            <a:r>
              <a:rPr lang="es-GT" dirty="0"/>
              <a:t> la configuración candidata</a:t>
            </a:r>
          </a:p>
          <a:p>
            <a:pPr marL="801688" lvl="3" indent="-285750"/>
            <a:r>
              <a:rPr lang="es-GT" dirty="0"/>
              <a:t>Debe configurar un </a:t>
            </a:r>
            <a:r>
              <a:rPr lang="es-GT" dirty="0" err="1"/>
              <a:t>password</a:t>
            </a:r>
            <a:r>
              <a:rPr lang="es-GT" dirty="0"/>
              <a:t> de </a:t>
            </a:r>
            <a:r>
              <a:rPr lang="es-GT" dirty="0" err="1"/>
              <a:t>root</a:t>
            </a:r>
            <a:r>
              <a:rPr lang="es-GT" dirty="0"/>
              <a:t> para activar la configuración</a:t>
            </a:r>
          </a:p>
          <a:p>
            <a:pPr lvl="2"/>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B15CA54B-2B94-4B36-949E-2A61B036C59F}"/>
              </a:ext>
            </a:extLst>
          </p:cNvPr>
          <p:cNvPicPr>
            <a:picLocks noChangeAspect="1"/>
          </p:cNvPicPr>
          <p:nvPr/>
        </p:nvPicPr>
        <p:blipFill>
          <a:blip r:embed="rId3"/>
          <a:stretch>
            <a:fillRect/>
          </a:stretch>
        </p:blipFill>
        <p:spPr>
          <a:xfrm>
            <a:off x="2758833" y="3285744"/>
            <a:ext cx="6674333" cy="2881331"/>
          </a:xfrm>
          <a:prstGeom prst="rect">
            <a:avLst/>
          </a:prstGeom>
        </p:spPr>
      </p:pic>
    </p:spTree>
    <p:extLst>
      <p:ext uri="{BB962C8B-B14F-4D97-AF65-F5344CB8AC3E}">
        <p14:creationId xmlns:p14="http://schemas.microsoft.com/office/powerpoint/2010/main" val="111843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Encendido de un dispositivo con Junos OS</a:t>
            </a:r>
          </a:p>
          <a:p>
            <a:pPr lvl="1"/>
            <a:r>
              <a:rPr lang="es-GT" dirty="0"/>
              <a:t>Siga las guías de seguridad al conectar y encender el dispositivo</a:t>
            </a:r>
          </a:p>
          <a:p>
            <a:pPr lvl="2"/>
            <a:r>
              <a:rPr lang="es-GT" dirty="0"/>
              <a:t>Una vez el dispositivo Junos esta encendido y si la energía del sistema es interrumpida, el dispositivo automáticamente enciende cuando la energía es restablecida.</a:t>
            </a:r>
          </a:p>
          <a:p>
            <a:pPr lvl="2"/>
            <a:r>
              <a:rPr lang="es-GT" dirty="0"/>
              <a:t>En otras palabras, no se necesita intervención manual para que el sistema inicie en esta situación-</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F2B1250A-EE08-4171-B83D-BEA5BEE73BF3}"/>
              </a:ext>
            </a:extLst>
          </p:cNvPr>
          <p:cNvPicPr>
            <a:picLocks noChangeAspect="1"/>
          </p:cNvPicPr>
          <p:nvPr/>
        </p:nvPicPr>
        <p:blipFill>
          <a:blip r:embed="rId3"/>
          <a:stretch>
            <a:fillRect/>
          </a:stretch>
        </p:blipFill>
        <p:spPr>
          <a:xfrm>
            <a:off x="2060663" y="3429000"/>
            <a:ext cx="8070674" cy="2522714"/>
          </a:xfrm>
          <a:prstGeom prst="rect">
            <a:avLst/>
          </a:prstGeom>
        </p:spPr>
      </p:pic>
    </p:spTree>
    <p:extLst>
      <p:ext uri="{BB962C8B-B14F-4D97-AF65-F5344CB8AC3E}">
        <p14:creationId xmlns:p14="http://schemas.microsoft.com/office/powerpoint/2010/main" val="437854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Apagado adecuado del dispositivo Junos OS</a:t>
            </a:r>
          </a:p>
          <a:p>
            <a:pPr lvl="1"/>
            <a:r>
              <a:rPr lang="es-GT" dirty="0"/>
              <a:t>Apague de forma delicada el Junos OS antes de quitar la energía</a:t>
            </a:r>
          </a:p>
          <a:p>
            <a:pPr lvl="2"/>
            <a:r>
              <a:rPr lang="es-GT" dirty="0"/>
              <a:t>Utilice el comando </a:t>
            </a:r>
            <a:r>
              <a:rPr lang="es-GT" b="1" dirty="0" err="1"/>
              <a:t>request</a:t>
            </a:r>
            <a:r>
              <a:rPr lang="es-GT" b="1" dirty="0"/>
              <a:t> </a:t>
            </a:r>
            <a:r>
              <a:rPr lang="es-GT" b="1" dirty="0" err="1"/>
              <a:t>system</a:t>
            </a:r>
            <a:r>
              <a:rPr lang="es-GT" b="1" dirty="0"/>
              <a:t> </a:t>
            </a:r>
            <a:r>
              <a:rPr lang="es-GT" b="1" dirty="0" err="1"/>
              <a:t>halt</a:t>
            </a:r>
            <a:r>
              <a:rPr lang="es-GT" b="1" dirty="0"/>
              <a:t> </a:t>
            </a:r>
            <a:r>
              <a:rPr lang="es-GT" dirty="0"/>
              <a:t>para detener de forma delicada el Junos OS y ayudar a asegurar la integridad del sistema de archivos</a:t>
            </a:r>
            <a:endParaRPr lang="en-US" b="1" dirty="0"/>
          </a:p>
          <a:p>
            <a:pPr lvl="2"/>
            <a:r>
              <a:rPr lang="en-US" dirty="0" err="1"/>
              <a:t>Cuando</a:t>
            </a:r>
            <a:r>
              <a:rPr lang="en-US" dirty="0"/>
              <a:t> </a:t>
            </a:r>
            <a:r>
              <a:rPr lang="en-US" dirty="0" err="1"/>
              <a:t>el</a:t>
            </a:r>
            <a:r>
              <a:rPr lang="en-US" dirty="0"/>
              <a:t> Junos OS es </a:t>
            </a:r>
            <a:r>
              <a:rPr lang="en-US" dirty="0" err="1"/>
              <a:t>detenido</a:t>
            </a:r>
            <a:r>
              <a:rPr lang="en-US" dirty="0"/>
              <a:t> (halted), la </a:t>
            </a:r>
            <a:r>
              <a:rPr lang="en-US" dirty="0" err="1"/>
              <a:t>energia</a:t>
            </a:r>
            <a:r>
              <a:rPr lang="en-US" dirty="0"/>
              <a:t> </a:t>
            </a:r>
            <a:r>
              <a:rPr lang="en-US" dirty="0" err="1"/>
              <a:t>en</a:t>
            </a:r>
            <a:r>
              <a:rPr lang="en-US" dirty="0"/>
              <a:t> </a:t>
            </a:r>
            <a:r>
              <a:rPr lang="en-US" dirty="0" err="1"/>
              <a:t>el</a:t>
            </a:r>
            <a:r>
              <a:rPr lang="en-US" dirty="0"/>
              <a:t> </a:t>
            </a:r>
            <a:r>
              <a:rPr lang="en-US" dirty="0" err="1"/>
              <a:t>sistema</a:t>
            </a:r>
            <a:r>
              <a:rPr lang="en-US" dirty="0"/>
              <a:t> se </a:t>
            </a:r>
            <a:r>
              <a:rPr lang="en-US" dirty="0" err="1"/>
              <a:t>mantiene</a:t>
            </a:r>
            <a:r>
              <a:rPr lang="en-US" dirty="0"/>
              <a:t>.</a:t>
            </a:r>
          </a:p>
          <a:p>
            <a:pPr lvl="3"/>
            <a:r>
              <a:rPr lang="es-GT" dirty="0"/>
              <a:t>Se reinicia con actividad de consola</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D0020A0F-8D32-4021-A6A2-632EB3FEF439}"/>
              </a:ext>
            </a:extLst>
          </p:cNvPr>
          <p:cNvPicPr>
            <a:picLocks noChangeAspect="1"/>
          </p:cNvPicPr>
          <p:nvPr/>
        </p:nvPicPr>
        <p:blipFill>
          <a:blip r:embed="rId3"/>
          <a:stretch>
            <a:fillRect/>
          </a:stretch>
        </p:blipFill>
        <p:spPr>
          <a:xfrm>
            <a:off x="2326414" y="3653198"/>
            <a:ext cx="7459112" cy="2411405"/>
          </a:xfrm>
          <a:prstGeom prst="rect">
            <a:avLst/>
          </a:prstGeom>
        </p:spPr>
      </p:pic>
    </p:spTree>
    <p:extLst>
      <p:ext uri="{BB962C8B-B14F-4D97-AF65-F5344CB8AC3E}">
        <p14:creationId xmlns:p14="http://schemas.microsoft.com/office/powerpoint/2010/main" val="283909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Apagado adecuado del dispositivo Junos OS</a:t>
            </a:r>
          </a:p>
          <a:p>
            <a:pPr lvl="1"/>
            <a:r>
              <a:rPr lang="es-GT" dirty="0"/>
              <a:t>En equipos que ofrecen un </a:t>
            </a:r>
            <a:r>
              <a:rPr lang="es-GT" dirty="0" err="1"/>
              <a:t>Routing</a:t>
            </a:r>
            <a:r>
              <a:rPr lang="es-GT" dirty="0"/>
              <a:t> </a:t>
            </a:r>
            <a:r>
              <a:rPr lang="es-GT" dirty="0" err="1"/>
              <a:t>Engine</a:t>
            </a:r>
            <a:r>
              <a:rPr lang="es-GT" dirty="0"/>
              <a:t> (RE) </a:t>
            </a:r>
            <a:r>
              <a:rPr lang="es-GT" dirty="0" err="1"/>
              <a:t>redudante</a:t>
            </a:r>
            <a:r>
              <a:rPr lang="es-GT" dirty="0"/>
              <a:t>, puede detener ambos RE simultáneamente utilizando el comando </a:t>
            </a:r>
            <a:r>
              <a:rPr lang="es-GT" b="1" dirty="0" err="1">
                <a:latin typeface="Consolas" panose="020B0609020204030204" pitchFamily="49" charset="0"/>
              </a:rPr>
              <a:t>system</a:t>
            </a:r>
            <a:r>
              <a:rPr lang="es-GT" b="1" dirty="0">
                <a:latin typeface="Consolas" panose="020B0609020204030204" pitchFamily="49" charset="0"/>
              </a:rPr>
              <a:t> </a:t>
            </a:r>
            <a:r>
              <a:rPr lang="es-GT" b="1" dirty="0" err="1">
                <a:latin typeface="Consolas" panose="020B0609020204030204" pitchFamily="49" charset="0"/>
              </a:rPr>
              <a:t>halt</a:t>
            </a:r>
            <a:r>
              <a:rPr lang="es-GT" b="1" dirty="0">
                <a:latin typeface="Consolas" panose="020B0609020204030204" pitchFamily="49" charset="0"/>
              </a:rPr>
              <a:t> </a:t>
            </a:r>
            <a:r>
              <a:rPr lang="es-GT" b="1" dirty="0" err="1">
                <a:latin typeface="Consolas" panose="020B0609020204030204" pitchFamily="49" charset="0"/>
              </a:rPr>
              <a:t>both-routing-engines</a:t>
            </a:r>
            <a:r>
              <a:rPr lang="es-GT" dirty="0"/>
              <a:t>.</a:t>
            </a:r>
          </a:p>
          <a:p>
            <a:pPr lvl="1"/>
            <a:r>
              <a:rPr lang="es-GT" dirty="0"/>
              <a:t>Para switches de la serie EX participando en un </a:t>
            </a:r>
            <a:r>
              <a:rPr lang="es-GT" dirty="0" err="1"/>
              <a:t>chassis</a:t>
            </a:r>
            <a:r>
              <a:rPr lang="es-GT" dirty="0"/>
              <a:t> virtual, donde múltiples switches funcionan como un solo dispositivo virtual, usted puede detener todos los miembros que participan de forma simultanea con el comando </a:t>
            </a:r>
            <a:r>
              <a:rPr lang="es-GT" b="1" dirty="0" err="1">
                <a:latin typeface="Consolas" panose="020B0609020204030204" pitchFamily="49" charset="0"/>
              </a:rPr>
              <a:t>request</a:t>
            </a:r>
            <a:r>
              <a:rPr lang="es-GT" b="1" dirty="0">
                <a:latin typeface="Consolas" panose="020B0609020204030204" pitchFamily="49" charset="0"/>
              </a:rPr>
              <a:t> </a:t>
            </a:r>
            <a:r>
              <a:rPr lang="es-GT" b="1" dirty="0" err="1">
                <a:latin typeface="Consolas" panose="020B0609020204030204" pitchFamily="49" charset="0"/>
              </a:rPr>
              <a:t>system</a:t>
            </a:r>
            <a:r>
              <a:rPr lang="es-GT" b="1" dirty="0">
                <a:latin typeface="Consolas" panose="020B0609020204030204" pitchFamily="49" charset="0"/>
              </a:rPr>
              <a:t> </a:t>
            </a:r>
            <a:r>
              <a:rPr lang="es-GT" b="1" dirty="0" err="1">
                <a:latin typeface="Consolas" panose="020B0609020204030204" pitchFamily="49" charset="0"/>
              </a:rPr>
              <a:t>halt</a:t>
            </a:r>
            <a:r>
              <a:rPr lang="es-GT" b="1" dirty="0">
                <a:latin typeface="Consolas" panose="020B0609020204030204" pitchFamily="49" charset="0"/>
              </a:rPr>
              <a:t> </a:t>
            </a:r>
            <a:r>
              <a:rPr lang="es-GT" b="1" dirty="0" err="1">
                <a:latin typeface="Consolas" panose="020B0609020204030204" pitchFamily="49" charset="0"/>
              </a:rPr>
              <a:t>all-members</a:t>
            </a:r>
            <a:r>
              <a:rPr lang="es-GT" dirty="0">
                <a:latin typeface="Consolas" panose="020B0609020204030204" pitchFamily="49" charset="0"/>
              </a:rPr>
              <a:t>.</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504906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Lista de chequeo de la configuración inicial</a:t>
            </a:r>
          </a:p>
          <a:p>
            <a:pPr lvl="1"/>
            <a:r>
              <a:rPr lang="es-GT" dirty="0"/>
              <a:t>La configuración inicial:</a:t>
            </a:r>
          </a:p>
          <a:p>
            <a:pPr lvl="2"/>
            <a:r>
              <a:rPr lang="es-GT" dirty="0"/>
              <a:t>Debe incluir un </a:t>
            </a:r>
            <a:r>
              <a:rPr lang="es-GT" dirty="0" err="1"/>
              <a:t>password</a:t>
            </a:r>
            <a:r>
              <a:rPr lang="es-GT" dirty="0"/>
              <a:t> de </a:t>
            </a:r>
            <a:r>
              <a:rPr lang="es-GT" dirty="0" err="1"/>
              <a:t>root</a:t>
            </a:r>
            <a:endParaRPr lang="es-GT" dirty="0"/>
          </a:p>
          <a:p>
            <a:pPr lvl="1"/>
            <a:r>
              <a:rPr lang="en-US" dirty="0" err="1"/>
              <a:t>Típicamente</a:t>
            </a:r>
            <a:r>
              <a:rPr lang="en-US" dirty="0"/>
              <a:t> </a:t>
            </a:r>
            <a:r>
              <a:rPr lang="en-US" dirty="0" err="1"/>
              <a:t>también</a:t>
            </a:r>
            <a:r>
              <a:rPr lang="en-US" dirty="0"/>
              <a:t> </a:t>
            </a:r>
            <a:r>
              <a:rPr lang="en-US" dirty="0" err="1"/>
              <a:t>incluye</a:t>
            </a:r>
            <a:r>
              <a:rPr lang="en-US" dirty="0"/>
              <a:t>:</a:t>
            </a:r>
          </a:p>
          <a:p>
            <a:pPr lvl="2"/>
            <a:r>
              <a:rPr lang="en-US" dirty="0"/>
              <a:t>Hostname</a:t>
            </a:r>
          </a:p>
          <a:p>
            <a:pPr lvl="2"/>
            <a:r>
              <a:rPr lang="en-US" dirty="0" err="1"/>
              <a:t>Tiempo</a:t>
            </a:r>
            <a:r>
              <a:rPr lang="en-US" dirty="0"/>
              <a:t> del </a:t>
            </a:r>
            <a:r>
              <a:rPr lang="en-US" dirty="0" err="1"/>
              <a:t>sistema</a:t>
            </a:r>
            <a:endParaRPr lang="en-US" dirty="0"/>
          </a:p>
          <a:p>
            <a:pPr lvl="2"/>
            <a:r>
              <a:rPr lang="en-US" dirty="0" err="1"/>
              <a:t>Protocolos</a:t>
            </a:r>
            <a:r>
              <a:rPr lang="en-US" dirty="0"/>
              <a:t> de </a:t>
            </a:r>
            <a:r>
              <a:rPr lang="en-US" dirty="0" err="1"/>
              <a:t>acceso</a:t>
            </a:r>
            <a:r>
              <a:rPr lang="en-US" dirty="0"/>
              <a:t> remote</a:t>
            </a:r>
          </a:p>
          <a:p>
            <a:pPr lvl="2"/>
            <a:r>
              <a:rPr lang="en-US" dirty="0" err="1"/>
              <a:t>Interfaz</a:t>
            </a:r>
            <a:r>
              <a:rPr lang="en-US" dirty="0"/>
              <a:t> de gestion y </a:t>
            </a:r>
            <a:r>
              <a:rPr lang="en-US" dirty="0" err="1"/>
              <a:t>ruta</a:t>
            </a:r>
            <a:r>
              <a:rPr lang="en-US" dirty="0"/>
              <a:t> </a:t>
            </a:r>
            <a:r>
              <a:rPr lang="en-US" dirty="0" err="1"/>
              <a:t>estatica</a:t>
            </a:r>
            <a:r>
              <a:rPr lang="en-US" dirty="0"/>
              <a:t> para </a:t>
            </a:r>
            <a:r>
              <a:rPr lang="en-US" dirty="0" err="1"/>
              <a:t>el</a:t>
            </a:r>
            <a:r>
              <a:rPr lang="en-US" dirty="0"/>
              <a:t> </a:t>
            </a:r>
            <a:r>
              <a:rPr lang="en-US" dirty="0" err="1"/>
              <a:t>trafico</a:t>
            </a:r>
            <a:r>
              <a:rPr lang="en-US" dirty="0"/>
              <a:t> de gestion</a:t>
            </a:r>
          </a:p>
          <a:p>
            <a:pPr lvl="1"/>
            <a:r>
              <a:rPr lang="en-US" dirty="0" err="1"/>
              <a:t>Todos</a:t>
            </a:r>
            <a:r>
              <a:rPr lang="en-US" dirty="0"/>
              <a:t> los password </a:t>
            </a:r>
            <a:r>
              <a:rPr lang="en-US" dirty="0" err="1"/>
              <a:t>requieren</a:t>
            </a:r>
            <a:r>
              <a:rPr lang="en-US" dirty="0"/>
              <a:t> no </a:t>
            </a:r>
            <a:r>
              <a:rPr lang="en-US" dirty="0" err="1"/>
              <a:t>menos</a:t>
            </a:r>
            <a:r>
              <a:rPr lang="en-US" dirty="0"/>
              <a:t> de seis </a:t>
            </a:r>
            <a:r>
              <a:rPr lang="en-US" dirty="0" err="1"/>
              <a:t>caracteres</a:t>
            </a:r>
            <a:r>
              <a:rPr lang="en-US" dirty="0"/>
              <a:t> y </a:t>
            </a:r>
            <a:r>
              <a:rPr lang="en-US" dirty="0" err="1"/>
              <a:t>deben</a:t>
            </a:r>
            <a:r>
              <a:rPr lang="en-US" dirty="0"/>
              <a:t> </a:t>
            </a:r>
            <a:r>
              <a:rPr lang="en-US" dirty="0" err="1"/>
              <a:t>incluir</a:t>
            </a:r>
            <a:r>
              <a:rPr lang="en-US" dirty="0"/>
              <a:t> un </a:t>
            </a:r>
            <a:r>
              <a:rPr lang="en-US" dirty="0" err="1"/>
              <a:t>cambio</a:t>
            </a:r>
            <a:r>
              <a:rPr lang="en-US" dirty="0"/>
              <a:t> de </a:t>
            </a:r>
            <a:r>
              <a:rPr lang="en-US" dirty="0" err="1"/>
              <a:t>mayuscula-minuscula</a:t>
            </a:r>
            <a:r>
              <a:rPr lang="en-US" dirty="0"/>
              <a:t>, </a:t>
            </a:r>
            <a:r>
              <a:rPr lang="en-US" dirty="0" err="1"/>
              <a:t>digitos</a:t>
            </a:r>
            <a:r>
              <a:rPr lang="en-US" dirty="0"/>
              <a:t> o </a:t>
            </a:r>
            <a:r>
              <a:rPr lang="en-US" dirty="0" err="1"/>
              <a:t>puntuaciones</a:t>
            </a:r>
            <a:r>
              <a:rPr lang="en-US" dirty="0"/>
              <a:t>.</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1408471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05: Configuración Inicial</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2" y="1364512"/>
            <a:ext cx="2830165" cy="4351338"/>
          </a:xfrm>
        </p:spPr>
        <p:txBody>
          <a:bodyPr/>
          <a:lstStyle/>
          <a:p>
            <a:r>
              <a:rPr lang="es-GT" dirty="0"/>
              <a:t>Lista de chequeo de la configuración inicial</a:t>
            </a:r>
          </a:p>
          <a:p>
            <a:endParaRPr lang="es-GT" dirty="0"/>
          </a:p>
        </p:txBody>
      </p:sp>
      <p:graphicFrame>
        <p:nvGraphicFramePr>
          <p:cNvPr id="7" name="Content Placeholder 6">
            <a:extLst>
              <a:ext uri="{FF2B5EF4-FFF2-40B4-BE49-F238E27FC236}">
                <a16:creationId xmlns:a16="http://schemas.microsoft.com/office/drawing/2014/main" id="{6FA8FBC4-1FEC-4F11-A123-EF928223D398}"/>
              </a:ext>
            </a:extLst>
          </p:cNvPr>
          <p:cNvGraphicFramePr>
            <a:graphicFrameLocks noGrp="1"/>
          </p:cNvGraphicFramePr>
          <p:nvPr>
            <p:ph idx="15"/>
            <p:extLst>
              <p:ext uri="{D42A27DB-BD31-4B8C-83A1-F6EECF244321}">
                <p14:modId xmlns:p14="http://schemas.microsoft.com/office/powerpoint/2010/main" val="3044394611"/>
              </p:ext>
            </p:extLst>
          </p:nvPr>
        </p:nvGraphicFramePr>
        <p:xfrm>
          <a:off x="4765964" y="1365250"/>
          <a:ext cx="6972012" cy="498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1848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Ingresar como </a:t>
            </a:r>
            <a:r>
              <a:rPr lang="es-GT" dirty="0" err="1"/>
              <a:t>Root</a:t>
            </a:r>
            <a:endParaRPr lang="es-GT" dirty="0"/>
          </a:p>
          <a:p>
            <a:pPr lvl="1"/>
            <a:r>
              <a:rPr lang="es-ES" dirty="0"/>
              <a:t>Cuando recibe una plataforma que ejecuta Junos OS de fábrica, la contraseña raíz no está configurada. Para iniciar sesión en la CLI por primera vez, debe iniciar sesión a través del puerto de la consola con el nombre de usuario raíz sin contraseña.</a:t>
            </a:r>
          </a:p>
          <a:p>
            <a:pPr lvl="1"/>
            <a:r>
              <a:rPr lang="es-ES" dirty="0"/>
              <a:t>Cuando se configura, el inicio de sesión de la consola muestra el nombre de host del dispositivo. Cuando no se configura ningún nombre de host, como en el caso de una configuración predeterminada de fábrica, se muestra </a:t>
            </a:r>
            <a:r>
              <a:rPr lang="es-ES" dirty="0" err="1"/>
              <a:t>Amnesiac</a:t>
            </a:r>
            <a:r>
              <a:rPr lang="es-ES" dirty="0"/>
              <a:t> en lugar del nombre de host.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E2C8CF67-C52E-4C5F-975F-2AD51277F40D}"/>
              </a:ext>
            </a:extLst>
          </p:cNvPr>
          <p:cNvPicPr>
            <a:picLocks noChangeAspect="1"/>
          </p:cNvPicPr>
          <p:nvPr/>
        </p:nvPicPr>
        <p:blipFill>
          <a:blip r:embed="rId3"/>
          <a:stretch>
            <a:fillRect/>
          </a:stretch>
        </p:blipFill>
        <p:spPr>
          <a:xfrm>
            <a:off x="2999985" y="3958658"/>
            <a:ext cx="6975287" cy="2618708"/>
          </a:xfrm>
          <a:prstGeom prst="rect">
            <a:avLst/>
          </a:prstGeom>
        </p:spPr>
      </p:pic>
    </p:spTree>
    <p:extLst>
      <p:ext uri="{BB962C8B-B14F-4D97-AF65-F5344CB8AC3E}">
        <p14:creationId xmlns:p14="http://schemas.microsoft.com/office/powerpoint/2010/main" val="3064532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Iniciar la CLI</a:t>
            </a:r>
          </a:p>
          <a:p>
            <a:pPr lvl="1"/>
            <a:r>
              <a:rPr lang="es-ES" dirty="0"/>
              <a:t>Cuando inicia sesión como usuario raíz, se le coloca en el </a:t>
            </a:r>
            <a:r>
              <a:rPr lang="es-ES" dirty="0" err="1"/>
              <a:t>shell</a:t>
            </a:r>
            <a:r>
              <a:rPr lang="es-ES" dirty="0"/>
              <a:t> de UNIX. Debe iniciar la CLI escribiendo el comando </a:t>
            </a:r>
            <a:r>
              <a:rPr lang="es-ES" b="1" dirty="0" err="1"/>
              <a:t>cli</a:t>
            </a:r>
            <a:r>
              <a:rPr lang="es-ES" dirty="0"/>
              <a:t>.</a:t>
            </a:r>
          </a:p>
          <a:p>
            <a:pPr lvl="1"/>
            <a:r>
              <a:rPr lang="es-ES" dirty="0"/>
              <a:t>Cuando sale de la CLI, regresa al </a:t>
            </a:r>
            <a:r>
              <a:rPr lang="es-ES" dirty="0" err="1"/>
              <a:t>shell</a:t>
            </a:r>
            <a:r>
              <a:rPr lang="es-ES" dirty="0"/>
              <a:t> de UNIX. Por razones de seguridad, asegúrese de cerrar sesión en el </a:t>
            </a:r>
            <a:r>
              <a:rPr lang="es-ES" dirty="0" err="1"/>
              <a:t>shell</a:t>
            </a:r>
            <a:r>
              <a:rPr lang="es-ES" dirty="0"/>
              <a:t> usando el comando </a:t>
            </a:r>
            <a:r>
              <a:rPr lang="es-ES" b="1" dirty="0" err="1"/>
              <a:t>exit</a:t>
            </a:r>
            <a:r>
              <a:rPr lang="es-ES" dirty="0"/>
              <a: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752850FB-EEAE-48AA-A6A6-30D7C8150886}"/>
              </a:ext>
            </a:extLst>
          </p:cNvPr>
          <p:cNvPicPr>
            <a:picLocks noChangeAspect="1"/>
          </p:cNvPicPr>
          <p:nvPr/>
        </p:nvPicPr>
        <p:blipFill>
          <a:blip r:embed="rId3"/>
          <a:stretch>
            <a:fillRect/>
          </a:stretch>
        </p:blipFill>
        <p:spPr>
          <a:xfrm>
            <a:off x="1104180" y="4093105"/>
            <a:ext cx="9663139" cy="1116204"/>
          </a:xfrm>
          <a:prstGeom prst="rect">
            <a:avLst/>
          </a:prstGeom>
        </p:spPr>
      </p:pic>
    </p:spTree>
    <p:extLst>
      <p:ext uri="{BB962C8B-B14F-4D97-AF65-F5344CB8AC3E}">
        <p14:creationId xmlns:p14="http://schemas.microsoft.com/office/powerpoint/2010/main" val="1211351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Permite una verificación rápida del estado del sistema</a:t>
            </a:r>
          </a:p>
          <a:p>
            <a:pPr lvl="3"/>
            <a:r>
              <a:rPr lang="es-ES" dirty="0"/>
              <a:t>La pagina de resumen muestra información y estado del sistema</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6" name="Picture 5">
            <a:extLst>
              <a:ext uri="{FF2B5EF4-FFF2-40B4-BE49-F238E27FC236}">
                <a16:creationId xmlns:a16="http://schemas.microsoft.com/office/drawing/2014/main" id="{97A843F1-6395-4316-8649-86FA2A5B255B}"/>
              </a:ext>
            </a:extLst>
          </p:cNvPr>
          <p:cNvPicPr>
            <a:picLocks noChangeAspect="1"/>
          </p:cNvPicPr>
          <p:nvPr/>
        </p:nvPicPr>
        <p:blipFill>
          <a:blip r:embed="rId3"/>
          <a:stretch>
            <a:fillRect/>
          </a:stretch>
        </p:blipFill>
        <p:spPr>
          <a:xfrm>
            <a:off x="2771396" y="2912027"/>
            <a:ext cx="6331040" cy="3665339"/>
          </a:xfrm>
          <a:prstGeom prst="rect">
            <a:avLst/>
          </a:prstGeom>
        </p:spPr>
      </p:pic>
    </p:spTree>
    <p:extLst>
      <p:ext uri="{BB962C8B-B14F-4D97-AF65-F5344CB8AC3E}">
        <p14:creationId xmlns:p14="http://schemas.microsoft.com/office/powerpoint/2010/main" val="2857454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Entrar al modo configuración</a:t>
            </a:r>
          </a:p>
          <a:p>
            <a:pPr lvl="1"/>
            <a:r>
              <a:rPr lang="es-GT" dirty="0"/>
              <a:t>Luego de iniciar la CLI, debe ingresar al modo operacional. Puede hacer cambios en la configuración solo en el modo de configuración.</a:t>
            </a:r>
          </a:p>
          <a:p>
            <a:pPr lvl="1"/>
            <a:r>
              <a:rPr lang="es-GT" dirty="0"/>
              <a:t>Para entrar al modo de configuración, utilice el comando </a:t>
            </a:r>
            <a:r>
              <a:rPr lang="es-GT" b="1" dirty="0"/>
              <a:t>configure</a:t>
            </a:r>
            <a:r>
              <a:rPr lang="es-GT" dirty="0"/>
              <a:t> en el modo operacional.</a:t>
            </a:r>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76FB68EF-CF16-4F31-97E3-73DCBEE04CF6}"/>
              </a:ext>
            </a:extLst>
          </p:cNvPr>
          <p:cNvPicPr>
            <a:picLocks noChangeAspect="1"/>
          </p:cNvPicPr>
          <p:nvPr/>
        </p:nvPicPr>
        <p:blipFill>
          <a:blip r:embed="rId3"/>
          <a:stretch>
            <a:fillRect/>
          </a:stretch>
        </p:blipFill>
        <p:spPr>
          <a:xfrm>
            <a:off x="2668447" y="3733423"/>
            <a:ext cx="6534605" cy="1758357"/>
          </a:xfrm>
          <a:prstGeom prst="rect">
            <a:avLst/>
          </a:prstGeom>
        </p:spPr>
      </p:pic>
    </p:spTree>
    <p:extLst>
      <p:ext uri="{BB962C8B-B14F-4D97-AF65-F5344CB8AC3E}">
        <p14:creationId xmlns:p14="http://schemas.microsoft.com/office/powerpoint/2010/main" val="2877553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Establecer parámetros de identificación</a:t>
            </a:r>
          </a:p>
          <a:p>
            <a:pPr lvl="1"/>
            <a:r>
              <a:rPr lang="es-ES" dirty="0"/>
              <a:t>Se realiza una verificación cuando se ingresa la contraseña de </a:t>
            </a:r>
            <a:r>
              <a:rPr lang="es-ES" dirty="0" err="1"/>
              <a:t>root</a:t>
            </a:r>
            <a:r>
              <a:rPr lang="es-ES" dirty="0"/>
              <a:t> para asegurarse de que se haya ingresado correctamente. En caso de que ambas contraseñas ingresadas no coincidan, se generará un error, no se realizará el cambio y será necesario volver a ingresar la contraseña. El siguiente ejemplo utiliza la opción de autenticación de texto sin formato.</a:t>
            </a:r>
          </a:p>
          <a:p>
            <a:pPr lvl="1"/>
            <a:r>
              <a:rPr lang="es-ES" dirty="0"/>
              <a:t>El siguiente ejemplo utiliza la opción de autenticación ingresando texto-plano</a:t>
            </a:r>
          </a:p>
          <a:p>
            <a:pPr marL="53975" lvl="1" indent="0">
              <a:buNone/>
            </a:pPr>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9B910825-21F0-47AD-8DEF-5D8396364CDE}"/>
              </a:ext>
            </a:extLst>
          </p:cNvPr>
          <p:cNvPicPr>
            <a:picLocks noChangeAspect="1"/>
          </p:cNvPicPr>
          <p:nvPr/>
        </p:nvPicPr>
        <p:blipFill>
          <a:blip r:embed="rId3"/>
          <a:stretch>
            <a:fillRect/>
          </a:stretch>
        </p:blipFill>
        <p:spPr>
          <a:xfrm>
            <a:off x="1669845" y="4045527"/>
            <a:ext cx="8905829" cy="2304473"/>
          </a:xfrm>
          <a:prstGeom prst="rect">
            <a:avLst/>
          </a:prstGeom>
        </p:spPr>
      </p:pic>
    </p:spTree>
    <p:extLst>
      <p:ext uri="{BB962C8B-B14F-4D97-AF65-F5344CB8AC3E}">
        <p14:creationId xmlns:p14="http://schemas.microsoft.com/office/powerpoint/2010/main" val="2047372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lnSpcReduction="10000"/>
          </a:bodyPr>
          <a:lstStyle/>
          <a:p>
            <a:r>
              <a:rPr lang="es-GT" dirty="0"/>
              <a:t>Establecer parámetros de identificación</a:t>
            </a:r>
          </a:p>
          <a:p>
            <a:pPr lvl="1"/>
            <a:r>
              <a:rPr lang="es-ES" dirty="0"/>
              <a:t>A diferencia del software de algunos fabricantes, el OS Junos nunca muestra el </a:t>
            </a:r>
            <a:r>
              <a:rPr lang="es-ES" dirty="0" err="1"/>
              <a:t>password</a:t>
            </a:r>
            <a:r>
              <a:rPr lang="es-ES" dirty="0"/>
              <a:t> en formato de texto plano, en su lugar encripta el </a:t>
            </a:r>
            <a:r>
              <a:rPr lang="es-ES" dirty="0" err="1"/>
              <a:t>password</a:t>
            </a:r>
            <a:r>
              <a:rPr lang="es-ES" dirty="0"/>
              <a:t>. Usted puede ver el </a:t>
            </a:r>
            <a:r>
              <a:rPr lang="es-ES" dirty="0" err="1"/>
              <a:t>password</a:t>
            </a:r>
            <a:r>
              <a:rPr lang="es-ES" dirty="0"/>
              <a:t> encriptado al desplegar la configuración.</a:t>
            </a:r>
          </a:p>
          <a:p>
            <a:pPr marL="53975" lvl="1" indent="0">
              <a:buNone/>
            </a:pPr>
            <a:endParaRPr lang="es-ES" dirty="0"/>
          </a:p>
          <a:p>
            <a:pPr marL="53975" lvl="1" indent="0">
              <a:buNone/>
            </a:pPr>
            <a:endParaRPr lang="es-ES" dirty="0"/>
          </a:p>
          <a:p>
            <a:pPr marL="53975" lvl="1" indent="0">
              <a:buNone/>
            </a:pPr>
            <a:endParaRPr lang="es-ES" dirty="0"/>
          </a:p>
          <a:p>
            <a:pPr marL="53975" lvl="1" indent="0">
              <a:buNone/>
            </a:pPr>
            <a:endParaRPr lang="es-ES" dirty="0"/>
          </a:p>
          <a:p>
            <a:pPr marL="53975" lvl="1" indent="0">
              <a:buNone/>
            </a:pPr>
            <a:endParaRPr lang="es-ES" dirty="0"/>
          </a:p>
          <a:p>
            <a:pPr lvl="1"/>
            <a:r>
              <a:rPr lang="es-ES" dirty="0"/>
              <a:t>Usted no puede obtener el </a:t>
            </a:r>
            <a:r>
              <a:rPr lang="es-ES" dirty="0" err="1"/>
              <a:t>password</a:t>
            </a:r>
            <a:r>
              <a:rPr lang="es-ES" dirty="0"/>
              <a:t> al ver el archivo de configuración. Used debe mantener el </a:t>
            </a:r>
            <a:r>
              <a:rPr lang="es-ES" dirty="0" err="1"/>
              <a:t>password</a:t>
            </a:r>
            <a:r>
              <a:rPr lang="es-ES" dirty="0"/>
              <a:t> configurado en una ubicación segura. Si se olvida del </a:t>
            </a:r>
            <a:r>
              <a:rPr lang="es-ES" dirty="0" err="1"/>
              <a:t>password</a:t>
            </a:r>
            <a:r>
              <a:rPr lang="es-ES" dirty="0"/>
              <a:t> y no puede </a:t>
            </a:r>
            <a:r>
              <a:rPr lang="es-ES" dirty="0" err="1"/>
              <a:t>logearse</a:t>
            </a:r>
            <a:r>
              <a:rPr lang="es-ES" dirty="0"/>
              <a:t> al sistema, usted puede realizar el proceso de recuperación de </a:t>
            </a:r>
            <a:r>
              <a:rPr lang="es-ES" dirty="0" err="1"/>
              <a:t>password</a:t>
            </a:r>
            <a:r>
              <a:rPr lang="es-ES" dirty="0"/>
              <a:t>.</a:t>
            </a:r>
          </a:p>
          <a:p>
            <a:pPr marL="53975" lvl="1" indent="0">
              <a:buNone/>
            </a:pPr>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F1F5CD0F-FA8A-4E62-9575-438920BF8199}"/>
              </a:ext>
            </a:extLst>
          </p:cNvPr>
          <p:cNvPicPr>
            <a:picLocks noChangeAspect="1"/>
          </p:cNvPicPr>
          <p:nvPr/>
        </p:nvPicPr>
        <p:blipFill>
          <a:blip r:embed="rId3"/>
          <a:stretch>
            <a:fillRect/>
          </a:stretch>
        </p:blipFill>
        <p:spPr>
          <a:xfrm>
            <a:off x="952933" y="2819773"/>
            <a:ext cx="10286134" cy="1444232"/>
          </a:xfrm>
          <a:prstGeom prst="rect">
            <a:avLst/>
          </a:prstGeom>
        </p:spPr>
      </p:pic>
    </p:spTree>
    <p:extLst>
      <p:ext uri="{BB962C8B-B14F-4D97-AF65-F5344CB8AC3E}">
        <p14:creationId xmlns:p14="http://schemas.microsoft.com/office/powerpoint/2010/main" val="1922748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fontScale="92500" lnSpcReduction="10000"/>
          </a:bodyPr>
          <a:lstStyle/>
          <a:p>
            <a:r>
              <a:rPr lang="es-GT" dirty="0"/>
              <a:t>Establecer parámetros de fecha y hora</a:t>
            </a:r>
          </a:p>
          <a:p>
            <a:pPr lvl="1"/>
            <a:r>
              <a:rPr lang="es-ES" dirty="0"/>
              <a:t>El ejemplo muestra cómo utilizar la CLI para configurar los ajustes de hora. Puede configurar la información de fecha y hora actual junto con la zona horaria adecuada para el dispositivo. La zona horaria predeterminada en los dispositivos Junos es UTC (</a:t>
            </a:r>
            <a:r>
              <a:rPr lang="es-ES" dirty="0" err="1"/>
              <a:t>Coordinated</a:t>
            </a:r>
            <a:r>
              <a:rPr lang="es-ES" dirty="0"/>
              <a:t> Universal </a:t>
            </a:r>
            <a:r>
              <a:rPr lang="es-ES" dirty="0" err="1"/>
              <a:t>TlleC</a:t>
            </a:r>
            <a:r>
              <a:rPr lang="es-ES" dirty="0"/>
              <a:t>. anteriormente conocido como Greenwich Mean Time o GMT).</a:t>
            </a:r>
          </a:p>
          <a:p>
            <a:pPr lvl="1"/>
            <a:r>
              <a:rPr lang="es-ES" dirty="0"/>
              <a:t>Cuando define la hora local en un dispositivo Junos, debe tener en cuenta la diferencia horaria entre la zona horaria definida y la zona horaria predeterminada. Una vez que se cambia y confirma la zona horaria, la hora local se ajusta en consecuencia para tener en cuenta la diferencia.</a:t>
            </a:r>
          </a:p>
          <a:p>
            <a:pPr lvl="1"/>
            <a:r>
              <a:rPr lang="es-ES" dirty="0"/>
              <a:t>Si no desea realizar los ajustes necesarios, simplemente puede configurar la hora del sistema después de que se haya confirmado el parámetro de zona horaria definido. En lugar de configurar la hora local en cada dispositivo de red de su red, podría considerar implementar el Protocolo de tiempo de red (NTP)</a:t>
            </a:r>
          </a:p>
          <a:p>
            <a:pPr marL="53975" lvl="1" indent="0">
              <a:buNone/>
            </a:pPr>
            <a:r>
              <a:rPr lang="es-ES" b="1" dirty="0"/>
              <a:t>Establecer zona horaria y hora actual:</a:t>
            </a:r>
          </a:p>
          <a:p>
            <a:pPr marL="53975" lvl="1" indent="0">
              <a:buNone/>
            </a:pPr>
            <a:endParaRPr lang="es-GT" b="1"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27F8A267-D61B-42B9-8E96-AA34800BD23C}"/>
              </a:ext>
            </a:extLst>
          </p:cNvPr>
          <p:cNvPicPr>
            <a:picLocks noChangeAspect="1"/>
          </p:cNvPicPr>
          <p:nvPr/>
        </p:nvPicPr>
        <p:blipFill>
          <a:blip r:embed="rId3"/>
          <a:stretch>
            <a:fillRect/>
          </a:stretch>
        </p:blipFill>
        <p:spPr>
          <a:xfrm>
            <a:off x="5936428" y="4914263"/>
            <a:ext cx="4993032" cy="1723139"/>
          </a:xfrm>
          <a:prstGeom prst="rect">
            <a:avLst/>
          </a:prstGeom>
        </p:spPr>
      </p:pic>
    </p:spTree>
    <p:extLst>
      <p:ext uri="{BB962C8B-B14F-4D97-AF65-F5344CB8AC3E}">
        <p14:creationId xmlns:p14="http://schemas.microsoft.com/office/powerpoint/2010/main" val="1948786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Establecer parámetros de acceso de gestión</a:t>
            </a:r>
          </a:p>
          <a:p>
            <a:pPr lvl="1"/>
            <a:r>
              <a:rPr lang="es-ES" dirty="0"/>
              <a:t>El ejemplo muestra cómo usar la CLI para habilitar el acceso SSH y Telnet a un dispositivo que ejecuta Junos OS. También puede habilitar el servicio HTTP que permite acceder y administrar el dispositivo a través de un navegador web. Cuando se conecte a un dispositivo que ejecute Junos OS mediante uno de estos protocolos de acceso, utilice los mismos inicios de sesión de usuario definidos en la jerarquía [</a:t>
            </a:r>
            <a:r>
              <a:rPr lang="es-ES" dirty="0" err="1"/>
              <a:t>edit</a:t>
            </a:r>
            <a:r>
              <a:rPr lang="es-ES" dirty="0"/>
              <a:t> </a:t>
            </a:r>
            <a:r>
              <a:rPr lang="es-ES" dirty="0" err="1"/>
              <a:t>system</a:t>
            </a:r>
            <a:r>
              <a:rPr lang="es-ES" dirty="0"/>
              <a:t> </a:t>
            </a:r>
            <a:r>
              <a:rPr lang="es-ES" dirty="0" err="1"/>
              <a:t>login</a:t>
            </a:r>
            <a:r>
              <a:rPr lang="es-ES" dirty="0"/>
              <a:t>].</a:t>
            </a:r>
          </a:p>
          <a:p>
            <a:pPr lvl="1"/>
            <a:endParaRPr lang="es-ES" dirty="0"/>
          </a:p>
          <a:p>
            <a:pPr lvl="1"/>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372A5CBB-17E1-4D37-AA9B-6FC7595D0A39}"/>
              </a:ext>
            </a:extLst>
          </p:cNvPr>
          <p:cNvPicPr>
            <a:picLocks noChangeAspect="1"/>
          </p:cNvPicPr>
          <p:nvPr/>
        </p:nvPicPr>
        <p:blipFill>
          <a:blip r:embed="rId3"/>
          <a:stretch>
            <a:fillRect/>
          </a:stretch>
        </p:blipFill>
        <p:spPr>
          <a:xfrm>
            <a:off x="3888628" y="4319584"/>
            <a:ext cx="4093060" cy="2030416"/>
          </a:xfrm>
          <a:prstGeom prst="rect">
            <a:avLst/>
          </a:prstGeom>
        </p:spPr>
      </p:pic>
    </p:spTree>
    <p:extLst>
      <p:ext uri="{BB962C8B-B14F-4D97-AF65-F5344CB8AC3E}">
        <p14:creationId xmlns:p14="http://schemas.microsoft.com/office/powerpoint/2010/main" val="2098407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Establecer parámetros de acceso de gestión</a:t>
            </a:r>
          </a:p>
          <a:p>
            <a:pPr lvl="1"/>
            <a:r>
              <a:rPr lang="es-ES" dirty="0"/>
              <a:t>En el modo operativo, puede controlar el entorno de la CLI de Junos. De forma predeterminada, una sesión CLI individual nunca se agota después de períodos prolongados, a menos que se haya incluido la declaración de tiempo de espera inactivo en la configuración de clase de inicio de sesión del usuario. El tiempo de espera puede ser de 0 a 100 000 minutos. Establecer el tiempo de espera en O desactiva el tiempo de espera.</a:t>
            </a:r>
          </a:p>
          <a:p>
            <a:pPr lvl="1"/>
            <a:r>
              <a:rPr lang="es-ES" dirty="0"/>
              <a:t>Los ejemplos muestra cómo configurar el tiempo de espera de inactividad en 60 minutos, y como deshabilitarlo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5" name="Picture 4">
            <a:extLst>
              <a:ext uri="{FF2B5EF4-FFF2-40B4-BE49-F238E27FC236}">
                <a16:creationId xmlns:a16="http://schemas.microsoft.com/office/drawing/2014/main" id="{0D17EE96-E209-4431-B0FC-57B3C00ED90C}"/>
              </a:ext>
            </a:extLst>
          </p:cNvPr>
          <p:cNvPicPr>
            <a:picLocks noChangeAspect="1"/>
          </p:cNvPicPr>
          <p:nvPr/>
        </p:nvPicPr>
        <p:blipFill>
          <a:blip r:embed="rId3"/>
          <a:stretch>
            <a:fillRect/>
          </a:stretch>
        </p:blipFill>
        <p:spPr>
          <a:xfrm>
            <a:off x="615902" y="4964184"/>
            <a:ext cx="5064461" cy="948674"/>
          </a:xfrm>
          <a:prstGeom prst="rect">
            <a:avLst/>
          </a:prstGeom>
        </p:spPr>
      </p:pic>
      <p:pic>
        <p:nvPicPr>
          <p:cNvPr id="10" name="Picture 9">
            <a:extLst>
              <a:ext uri="{FF2B5EF4-FFF2-40B4-BE49-F238E27FC236}">
                <a16:creationId xmlns:a16="http://schemas.microsoft.com/office/drawing/2014/main" id="{6427CF4D-DC90-4AE1-A3BF-F109CB348DF2}"/>
              </a:ext>
            </a:extLst>
          </p:cNvPr>
          <p:cNvPicPr>
            <a:picLocks noChangeAspect="1"/>
          </p:cNvPicPr>
          <p:nvPr/>
        </p:nvPicPr>
        <p:blipFill>
          <a:blip r:embed="rId4"/>
          <a:stretch>
            <a:fillRect/>
          </a:stretch>
        </p:blipFill>
        <p:spPr>
          <a:xfrm>
            <a:off x="6240967" y="5088343"/>
            <a:ext cx="5179014" cy="842739"/>
          </a:xfrm>
          <a:prstGeom prst="rect">
            <a:avLst/>
          </a:prstGeom>
        </p:spPr>
      </p:pic>
    </p:spTree>
    <p:extLst>
      <p:ext uri="{BB962C8B-B14F-4D97-AF65-F5344CB8AC3E}">
        <p14:creationId xmlns:p14="http://schemas.microsoft.com/office/powerpoint/2010/main" val="115689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Establecer parámetros de acceso de gestión</a:t>
            </a:r>
          </a:p>
          <a:p>
            <a:pPr lvl="1"/>
            <a:r>
              <a:rPr lang="es-ES" dirty="0"/>
              <a:t>El CLI provee un método de desplegar un mensaje de ingreso al usuario. El mensaje de ingreso es desplegado cuando el usuario se conecta al host utilizando Telnet o SSH</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grpSp>
        <p:nvGrpSpPr>
          <p:cNvPr id="10" name="Group 9">
            <a:extLst>
              <a:ext uri="{FF2B5EF4-FFF2-40B4-BE49-F238E27FC236}">
                <a16:creationId xmlns:a16="http://schemas.microsoft.com/office/drawing/2014/main" id="{52409904-D62D-46D1-9158-CB22FCF47165}"/>
              </a:ext>
            </a:extLst>
          </p:cNvPr>
          <p:cNvGrpSpPr/>
          <p:nvPr/>
        </p:nvGrpSpPr>
        <p:grpSpPr>
          <a:xfrm>
            <a:off x="3084852" y="2752353"/>
            <a:ext cx="5468113" cy="3362794"/>
            <a:chOff x="3361943" y="2528698"/>
            <a:chExt cx="5468113" cy="3362794"/>
          </a:xfrm>
        </p:grpSpPr>
        <p:pic>
          <p:nvPicPr>
            <p:cNvPr id="4" name="Picture 3">
              <a:extLst>
                <a:ext uri="{FF2B5EF4-FFF2-40B4-BE49-F238E27FC236}">
                  <a16:creationId xmlns:a16="http://schemas.microsoft.com/office/drawing/2014/main" id="{3061171B-744C-47DD-9817-AC731AF6107F}"/>
                </a:ext>
              </a:extLst>
            </p:cNvPr>
            <p:cNvPicPr>
              <a:picLocks noChangeAspect="1"/>
            </p:cNvPicPr>
            <p:nvPr/>
          </p:nvPicPr>
          <p:blipFill>
            <a:blip r:embed="rId3"/>
            <a:stretch>
              <a:fillRect/>
            </a:stretch>
          </p:blipFill>
          <p:spPr>
            <a:xfrm>
              <a:off x="3433391" y="2528698"/>
              <a:ext cx="5325218" cy="2715004"/>
            </a:xfrm>
            <a:prstGeom prst="rect">
              <a:avLst/>
            </a:prstGeom>
          </p:spPr>
        </p:pic>
        <p:pic>
          <p:nvPicPr>
            <p:cNvPr id="7" name="Picture 6">
              <a:extLst>
                <a:ext uri="{FF2B5EF4-FFF2-40B4-BE49-F238E27FC236}">
                  <a16:creationId xmlns:a16="http://schemas.microsoft.com/office/drawing/2014/main" id="{05ED3602-C6E5-43F7-B58A-2E9811520062}"/>
                </a:ext>
              </a:extLst>
            </p:cNvPr>
            <p:cNvPicPr>
              <a:picLocks noChangeAspect="1"/>
            </p:cNvPicPr>
            <p:nvPr/>
          </p:nvPicPr>
          <p:blipFill>
            <a:blip r:embed="rId4"/>
            <a:stretch>
              <a:fillRect/>
            </a:stretch>
          </p:blipFill>
          <p:spPr>
            <a:xfrm>
              <a:off x="3361943" y="5243702"/>
              <a:ext cx="5468113" cy="647790"/>
            </a:xfrm>
            <a:prstGeom prst="rect">
              <a:avLst/>
            </a:prstGeom>
          </p:spPr>
        </p:pic>
      </p:grpSp>
    </p:spTree>
    <p:extLst>
      <p:ext uri="{BB962C8B-B14F-4D97-AF65-F5344CB8AC3E}">
        <p14:creationId xmlns:p14="http://schemas.microsoft.com/office/powerpoint/2010/main" val="319293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fontScale="92500" lnSpcReduction="20000"/>
          </a:bodyPr>
          <a:lstStyle/>
          <a:p>
            <a:r>
              <a:rPr lang="es-GT" dirty="0"/>
              <a:t>Establecer parámetros de red de gestión</a:t>
            </a:r>
          </a:p>
          <a:p>
            <a:pPr lvl="1"/>
            <a:r>
              <a:rPr lang="es-ES" dirty="0"/>
              <a:t>El ejemplo muestra cómo usar la CLI para configurar una interfaz de administración y una ruta estática para el tráfico de administración.</a:t>
            </a:r>
          </a:p>
          <a:p>
            <a:pPr lvl="1"/>
            <a:r>
              <a:rPr lang="es-ES" dirty="0"/>
              <a:t>Tenga en cuenta que se desaconseja encarecidamente utilizar una ruta estática predeterminada para el tráfico de administración. Debes ser lo más específico posible. También puede usar la opción de no lectura para la ruta estática utilizada para el tráfico de administración. La opción de </a:t>
            </a:r>
            <a:r>
              <a:rPr lang="es-ES" b="1" dirty="0"/>
              <a:t>no </a:t>
            </a:r>
            <a:r>
              <a:rPr lang="es-ES" b="1" dirty="0" err="1"/>
              <a:t>readvertise</a:t>
            </a:r>
            <a:r>
              <a:rPr lang="es-ES" b="1" dirty="0"/>
              <a:t> </a:t>
            </a:r>
            <a:r>
              <a:rPr lang="es-ES" dirty="0"/>
              <a:t>marca la ruta no elegible para </a:t>
            </a:r>
            <a:r>
              <a:rPr lang="es-ES" dirty="0" err="1"/>
              <a:t>readvertisement</a:t>
            </a:r>
            <a:r>
              <a:rPr lang="es-ES" dirty="0"/>
              <a:t> a través de la política de enrutamiento.</a:t>
            </a:r>
          </a:p>
          <a:p>
            <a:pPr lvl="1"/>
            <a:r>
              <a:rPr lang="es-ES" dirty="0"/>
              <a:t>Tenga en cuenta que la ruta estática definida para el tráfico de administración o cualquier otro tráfico solo está disponible cuando se está ejecutando el proceso de protocolo de enrutamiento (</a:t>
            </a:r>
            <a:r>
              <a:rPr lang="es-ES" dirty="0" err="1"/>
              <a:t>rpd</a:t>
            </a:r>
            <a:r>
              <a:rPr lang="es-ES" dirty="0"/>
              <a:t>) del sistema. Cuando los dispositivos Junos arrancan, el proceso del protocolo de enrutamiento no se está ejecutando; por lo tanto, el sistema no tiene rutas estáticas o predeterminadas. Para permitir que el dispositivo se inicie y asegurarse de que sea accesible a través de la red si el proceso del protocolo de enrutamiento no se inicia correctamente, configure un enrutador de respaldo, que es un enrutador o dispositivo de puerta de enlace que está conectado directamente al sistema local, es decir en la misma subred.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2522602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Establecer parámetros de red de gestión</a:t>
            </a:r>
          </a:p>
          <a:p>
            <a:endParaRPr lang="es-GT"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D9AF26E5-38EB-4560-96CE-1E35B075A282}"/>
              </a:ext>
            </a:extLst>
          </p:cNvPr>
          <p:cNvPicPr>
            <a:picLocks noChangeAspect="1"/>
          </p:cNvPicPr>
          <p:nvPr/>
        </p:nvPicPr>
        <p:blipFill>
          <a:blip r:embed="rId3"/>
          <a:stretch>
            <a:fillRect/>
          </a:stretch>
        </p:blipFill>
        <p:spPr>
          <a:xfrm>
            <a:off x="1357681" y="2176287"/>
            <a:ext cx="9156137" cy="3541271"/>
          </a:xfrm>
          <a:prstGeom prst="rect">
            <a:avLst/>
          </a:prstGeom>
        </p:spPr>
      </p:pic>
    </p:spTree>
    <p:extLst>
      <p:ext uri="{BB962C8B-B14F-4D97-AF65-F5344CB8AC3E}">
        <p14:creationId xmlns:p14="http://schemas.microsoft.com/office/powerpoint/2010/main" val="3133132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lnSpcReduction="10000"/>
          </a:bodyPr>
          <a:lstStyle/>
          <a:p>
            <a:r>
              <a:rPr lang="es-GT" dirty="0"/>
              <a:t>Establecer parámetros de red de gestión</a:t>
            </a:r>
          </a:p>
          <a:p>
            <a:pPr lvl="1"/>
            <a:r>
              <a:rPr lang="es-GT" dirty="0"/>
              <a:t>Para configurar un </a:t>
            </a:r>
            <a:r>
              <a:rPr lang="es-GT" dirty="0" err="1"/>
              <a:t>router</a:t>
            </a:r>
            <a:r>
              <a:rPr lang="es-GT" dirty="0"/>
              <a:t> </a:t>
            </a:r>
            <a:r>
              <a:rPr lang="es-GT" dirty="0" err="1"/>
              <a:t>backup</a:t>
            </a:r>
            <a:r>
              <a:rPr lang="es-GT" dirty="0"/>
              <a:t> con IPv4, incluya la configuración </a:t>
            </a:r>
            <a:r>
              <a:rPr lang="es-GT" dirty="0" err="1"/>
              <a:t>backup-router</a:t>
            </a:r>
            <a:r>
              <a:rPr lang="es-GT" dirty="0"/>
              <a:t> en [</a:t>
            </a:r>
            <a:r>
              <a:rPr lang="es-GT" dirty="0" err="1"/>
              <a:t>edit</a:t>
            </a:r>
            <a:r>
              <a:rPr lang="es-GT" dirty="0"/>
              <a:t> </a:t>
            </a:r>
            <a:r>
              <a:rPr lang="es-GT" dirty="0" err="1"/>
              <a:t>system</a:t>
            </a:r>
            <a:r>
              <a:rPr lang="es-GT" dirty="0"/>
              <a:t>]</a:t>
            </a:r>
          </a:p>
          <a:p>
            <a:pPr marL="53975" lvl="1" indent="0">
              <a:buNone/>
            </a:pPr>
            <a:endParaRPr lang="es-GT" dirty="0"/>
          </a:p>
          <a:p>
            <a:pPr marL="53975" lvl="1" indent="0">
              <a:buNone/>
            </a:pPr>
            <a:endParaRPr lang="es-GT" dirty="0"/>
          </a:p>
          <a:p>
            <a:pPr marL="53975" lvl="1" indent="0">
              <a:buNone/>
            </a:pPr>
            <a:endParaRPr lang="es-GT" dirty="0"/>
          </a:p>
          <a:p>
            <a:pPr marL="53975" lvl="1" indent="0">
              <a:buNone/>
            </a:pPr>
            <a:endParaRPr lang="es-GT" dirty="0"/>
          </a:p>
          <a:p>
            <a:pPr marL="53975" lvl="1" indent="0">
              <a:buNone/>
            </a:pPr>
            <a:endParaRPr lang="es-GT" dirty="0"/>
          </a:p>
          <a:p>
            <a:pPr marL="53975" lvl="1" indent="0">
              <a:buNone/>
            </a:pPr>
            <a:endParaRPr lang="es-GT" dirty="0"/>
          </a:p>
          <a:p>
            <a:pPr lvl="1"/>
            <a:r>
              <a:rPr lang="es-GT" dirty="0"/>
              <a:t>En esta configuración de ejemplo, los host en la subred 10.0.15.0./24 son alcanzables a través del </a:t>
            </a:r>
            <a:r>
              <a:rPr lang="es-GT" dirty="0" err="1"/>
              <a:t>router</a:t>
            </a:r>
            <a:r>
              <a:rPr lang="es-GT" dirty="0"/>
              <a:t> de </a:t>
            </a:r>
            <a:r>
              <a:rPr lang="es-GT" dirty="0" err="1"/>
              <a:t>backup</a:t>
            </a:r>
            <a:r>
              <a:rPr lang="es-GT" dirty="0"/>
              <a:t>. Si del parámetro </a:t>
            </a:r>
            <a:r>
              <a:rPr lang="es-GT" b="1" dirty="0" err="1"/>
              <a:t>destination</a:t>
            </a:r>
            <a:r>
              <a:rPr lang="es-GT" b="1" dirty="0"/>
              <a:t> </a:t>
            </a:r>
            <a:r>
              <a:rPr lang="es-GT" dirty="0"/>
              <a:t>es omitido, entonces todos los host son alcanzados a través del </a:t>
            </a:r>
            <a:r>
              <a:rPr lang="es-GT" dirty="0" err="1"/>
              <a:t>router</a:t>
            </a:r>
            <a:r>
              <a:rPr lang="es-GT" dirty="0"/>
              <a:t> </a:t>
            </a:r>
            <a:r>
              <a:rPr lang="es-GT" dirty="0" err="1"/>
              <a:t>backup</a:t>
            </a:r>
            <a:endParaRPr lang="es-GT"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8A3FF96F-E292-4BD1-B95A-7431C2B768E2}"/>
              </a:ext>
            </a:extLst>
          </p:cNvPr>
          <p:cNvPicPr>
            <a:picLocks noChangeAspect="1"/>
          </p:cNvPicPr>
          <p:nvPr/>
        </p:nvPicPr>
        <p:blipFill>
          <a:blip r:embed="rId3"/>
          <a:stretch>
            <a:fillRect/>
          </a:stretch>
        </p:blipFill>
        <p:spPr>
          <a:xfrm>
            <a:off x="2965547" y="2570203"/>
            <a:ext cx="6260905" cy="1717594"/>
          </a:xfrm>
          <a:prstGeom prst="rect">
            <a:avLst/>
          </a:prstGeom>
        </p:spPr>
      </p:pic>
    </p:spTree>
    <p:extLst>
      <p:ext uri="{BB962C8B-B14F-4D97-AF65-F5344CB8AC3E}">
        <p14:creationId xmlns:p14="http://schemas.microsoft.com/office/powerpoint/2010/main" val="434469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Provee múltiples opciones de configuración</a:t>
            </a:r>
          </a:p>
          <a:p>
            <a:pPr lvl="3"/>
            <a:r>
              <a:rPr lang="es-ES" dirty="0"/>
              <a:t>Herramientas CLI o configuración por </a:t>
            </a:r>
            <a:r>
              <a:rPr lang="es-ES" dirty="0" err="1"/>
              <a:t>point</a:t>
            </a:r>
            <a:r>
              <a:rPr lang="es-ES" dirty="0"/>
              <a:t>-and-</a:t>
            </a:r>
            <a:r>
              <a:rPr lang="es-ES" dirty="0" err="1"/>
              <a:t>click</a:t>
            </a: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B47A9BAC-C52F-4584-B170-F0538A22BC24}"/>
              </a:ext>
            </a:extLst>
          </p:cNvPr>
          <p:cNvPicPr>
            <a:picLocks noChangeAspect="1"/>
          </p:cNvPicPr>
          <p:nvPr/>
        </p:nvPicPr>
        <p:blipFill>
          <a:blip r:embed="rId3"/>
          <a:stretch>
            <a:fillRect/>
          </a:stretch>
        </p:blipFill>
        <p:spPr>
          <a:xfrm>
            <a:off x="2896060" y="2955938"/>
            <a:ext cx="6399879" cy="3589350"/>
          </a:xfrm>
          <a:prstGeom prst="rect">
            <a:avLst/>
          </a:prstGeom>
        </p:spPr>
      </p:pic>
    </p:spTree>
    <p:extLst>
      <p:ext uri="{BB962C8B-B14F-4D97-AF65-F5344CB8AC3E}">
        <p14:creationId xmlns:p14="http://schemas.microsoft.com/office/powerpoint/2010/main" val="1848596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05: Configuración Inicial</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fontScale="77500" lnSpcReduction="20000"/>
          </a:bodyPr>
          <a:lstStyle/>
          <a:p>
            <a:r>
              <a:rPr lang="es-GT" dirty="0"/>
              <a:t>Establecer parámetros de red de gestión</a:t>
            </a:r>
          </a:p>
          <a:p>
            <a:pPr lvl="1"/>
            <a:r>
              <a:rPr lang="es-ES" dirty="0"/>
              <a:t>Para eliminar el riesgo de instalar una ruta predeterminada en la tabla de reenvío, siempre debe incluir la opción de destino, especificando una dirección a la que se pueda acceder a través del enrutador de respaldo. Especifique la dirección en el formato </a:t>
            </a:r>
            <a:r>
              <a:rPr lang="es-ES" dirty="0" err="1"/>
              <a:t>network</a:t>
            </a:r>
            <a:r>
              <a:rPr lang="es-ES" dirty="0"/>
              <a:t>/</a:t>
            </a:r>
            <a:r>
              <a:rPr lang="es-ES" dirty="0" err="1"/>
              <a:t>mask-Ingth</a:t>
            </a:r>
            <a:r>
              <a:rPr lang="es-ES" dirty="0"/>
              <a:t>, como se muestra en el ejemplo anterior, para que se pueda acceder a toda la red a través del enrutador de respaldo.</a:t>
            </a:r>
          </a:p>
          <a:p>
            <a:pPr lvl="1"/>
            <a:r>
              <a:rPr lang="es-ES" dirty="0"/>
              <a:t>Cuando se inician los protocolos de enrutamiento, la dirección del enrutador de respaldo se elimina de las tablas de enrutamiento y reenvío locales. Para que la dirección permanezca en estas tablas, configure una ruta estática para el prefijo de destino deseado con el enrutador de respaldo como el próximo salto y la opción de </a:t>
            </a:r>
            <a:r>
              <a:rPr lang="es-ES" b="1" dirty="0" err="1"/>
              <a:t>retain</a:t>
            </a:r>
            <a:r>
              <a:rPr lang="es-ES" dirty="0"/>
              <a:t> como se muestra en el ejemplo:</a:t>
            </a:r>
          </a:p>
          <a:p>
            <a:pPr lvl="1"/>
            <a:endParaRPr lang="es-GT" dirty="0"/>
          </a:p>
        </p:txBody>
      </p:sp>
      <p:pic>
        <p:nvPicPr>
          <p:cNvPr id="10" name="Content Placeholder 9">
            <a:extLst>
              <a:ext uri="{FF2B5EF4-FFF2-40B4-BE49-F238E27FC236}">
                <a16:creationId xmlns:a16="http://schemas.microsoft.com/office/drawing/2014/main" id="{2E2EC816-33C1-421E-90A7-D782E1F02AD1}"/>
              </a:ext>
            </a:extLst>
          </p:cNvPr>
          <p:cNvPicPr>
            <a:picLocks noGrp="1" noChangeAspect="1"/>
          </p:cNvPicPr>
          <p:nvPr>
            <p:ph idx="15"/>
          </p:nvPr>
        </p:nvPicPr>
        <p:blipFill>
          <a:blip r:embed="rId3"/>
          <a:stretch>
            <a:fillRect/>
          </a:stretch>
        </p:blipFill>
        <p:spPr>
          <a:xfrm>
            <a:off x="6278020" y="2283507"/>
            <a:ext cx="5460618" cy="2690275"/>
          </a:xfrm>
          <a:prstGeom prst="rect">
            <a:avLst/>
          </a:prstGeom>
        </p:spPr>
      </p:pic>
    </p:spTree>
    <p:extLst>
      <p:ext uri="{BB962C8B-B14F-4D97-AF65-F5344CB8AC3E}">
        <p14:creationId xmlns:p14="http://schemas.microsoft.com/office/powerpoint/2010/main" val="2333436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Revisando los resultados</a:t>
            </a:r>
          </a:p>
          <a:p>
            <a:pPr lvl="1"/>
            <a:r>
              <a:rPr lang="es-GT" dirty="0" err="1"/>
              <a:t>Utilize</a:t>
            </a:r>
            <a:r>
              <a:rPr lang="es-GT" dirty="0"/>
              <a:t> el comando show </a:t>
            </a:r>
            <a:r>
              <a:rPr lang="es-GT" dirty="0" err="1"/>
              <a:t>configuration</a:t>
            </a:r>
            <a:r>
              <a:rPr lang="es-GT" dirty="0"/>
              <a:t> para desplegar la jerarquía de configuración creada con los comandos set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ED130E8F-9013-4F16-8917-CD2743EA5AD9}"/>
              </a:ext>
            </a:extLst>
          </p:cNvPr>
          <p:cNvPicPr>
            <a:picLocks noChangeAspect="1"/>
          </p:cNvPicPr>
          <p:nvPr/>
        </p:nvPicPr>
        <p:blipFill>
          <a:blip r:embed="rId3"/>
          <a:stretch>
            <a:fillRect/>
          </a:stretch>
        </p:blipFill>
        <p:spPr>
          <a:xfrm>
            <a:off x="1792170" y="2698265"/>
            <a:ext cx="8607660" cy="3651735"/>
          </a:xfrm>
          <a:prstGeom prst="rect">
            <a:avLst/>
          </a:prstGeom>
        </p:spPr>
      </p:pic>
    </p:spTree>
    <p:extLst>
      <p:ext uri="{BB962C8B-B14F-4D97-AF65-F5344CB8AC3E}">
        <p14:creationId xmlns:p14="http://schemas.microsoft.com/office/powerpoint/2010/main" val="75503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Rescate</a:t>
            </a:r>
          </a:p>
          <a:p>
            <a:pPr lvl="1"/>
            <a:r>
              <a:rPr lang="es-ES" dirty="0"/>
              <a:t>Una configuración de rescate está diseñada para restaurar la conectividad básica en caso de problemas de configuración</a:t>
            </a:r>
          </a:p>
          <a:p>
            <a:pPr lvl="2"/>
            <a:r>
              <a:rPr lang="es-ES" dirty="0"/>
              <a:t>El contenido de la configuración está definido por el usuario y, de forma predeterminada, no existe ninguna configuración de rescate</a:t>
            </a:r>
          </a:p>
          <a:p>
            <a:pPr lvl="2"/>
            <a:r>
              <a:rPr lang="es-ES" dirty="0"/>
              <a:t>Se recomienda que incluya una contraseña de </a:t>
            </a:r>
            <a:r>
              <a:rPr lang="es-ES" dirty="0" err="1"/>
              <a:t>root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7A36AA1F-091E-4B9C-BC83-FE79C768F85A}"/>
              </a:ext>
            </a:extLst>
          </p:cNvPr>
          <p:cNvPicPr>
            <a:picLocks noChangeAspect="1"/>
          </p:cNvPicPr>
          <p:nvPr/>
        </p:nvPicPr>
        <p:blipFill>
          <a:blip r:embed="rId3"/>
          <a:stretch>
            <a:fillRect/>
          </a:stretch>
        </p:blipFill>
        <p:spPr>
          <a:xfrm>
            <a:off x="2587827" y="3541889"/>
            <a:ext cx="7449402" cy="2902881"/>
          </a:xfrm>
          <a:prstGeom prst="rect">
            <a:avLst/>
          </a:prstGeom>
        </p:spPr>
      </p:pic>
    </p:spTree>
    <p:extLst>
      <p:ext uri="{BB962C8B-B14F-4D97-AF65-F5344CB8AC3E}">
        <p14:creationId xmlns:p14="http://schemas.microsoft.com/office/powerpoint/2010/main" val="321775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Configuración de Rescate</a:t>
            </a:r>
          </a:p>
          <a:p>
            <a:pPr lvl="1"/>
            <a:r>
              <a:rPr lang="en-US" dirty="0" err="1"/>
              <a:t>Utilice</a:t>
            </a:r>
            <a:r>
              <a:rPr lang="en-US" dirty="0"/>
              <a:t> </a:t>
            </a:r>
            <a:r>
              <a:rPr lang="en-US" dirty="0" err="1"/>
              <a:t>el</a:t>
            </a:r>
            <a:r>
              <a:rPr lang="en-US" dirty="0"/>
              <a:t> commando request system configuration save para </a:t>
            </a:r>
            <a:r>
              <a:rPr lang="en-US" dirty="0" err="1"/>
              <a:t>guardar</a:t>
            </a:r>
            <a:r>
              <a:rPr lang="en-US" dirty="0"/>
              <a:t> la </a:t>
            </a:r>
            <a:r>
              <a:rPr lang="en-US" dirty="0" err="1"/>
              <a:t>configuracion</a:t>
            </a:r>
            <a:r>
              <a:rPr lang="en-US" dirty="0"/>
              <a:t> active </a:t>
            </a:r>
            <a:r>
              <a:rPr lang="en-US" dirty="0" err="1"/>
              <a:t>como</a:t>
            </a:r>
            <a:r>
              <a:rPr lang="en-US" dirty="0"/>
              <a:t> la </a:t>
            </a:r>
            <a:r>
              <a:rPr lang="en-US" dirty="0" err="1"/>
              <a:t>configuracion</a:t>
            </a:r>
            <a:r>
              <a:rPr lang="en-US" dirty="0"/>
              <a:t> de </a:t>
            </a:r>
            <a:r>
              <a:rPr lang="en-US" dirty="0" err="1"/>
              <a:t>rescate</a:t>
            </a:r>
            <a:r>
              <a:rPr lang="en-US" dirty="0"/>
              <a:t>, </a:t>
            </a:r>
            <a:r>
              <a:rPr lang="en-US" dirty="0" err="1"/>
              <a:t>en</a:t>
            </a:r>
            <a:r>
              <a:rPr lang="en-US" dirty="0"/>
              <a:t> </a:t>
            </a:r>
            <a:r>
              <a:rPr lang="en-US" dirty="0" err="1"/>
              <a:t>el</a:t>
            </a:r>
            <a:r>
              <a:rPr lang="en-US" dirty="0"/>
              <a:t> modo </a:t>
            </a:r>
            <a:r>
              <a:rPr lang="en-US" dirty="0" err="1"/>
              <a:t>operacional</a:t>
            </a:r>
            <a:r>
              <a:rPr lang="en-US" dirty="0"/>
              <a:t> de CLI.</a:t>
            </a:r>
          </a:p>
          <a:p>
            <a:pPr lvl="1"/>
            <a:r>
              <a:rPr lang="en-US" dirty="0" err="1"/>
              <a:t>Utilice</a:t>
            </a:r>
            <a:r>
              <a:rPr lang="en-US" dirty="0"/>
              <a:t> </a:t>
            </a:r>
            <a:r>
              <a:rPr lang="en-US" dirty="0" err="1"/>
              <a:t>el</a:t>
            </a:r>
            <a:r>
              <a:rPr lang="en-US" dirty="0"/>
              <a:t> commando request system configuration rescue delete para </a:t>
            </a:r>
            <a:r>
              <a:rPr lang="en-US" dirty="0" err="1"/>
              <a:t>borrar</a:t>
            </a:r>
            <a:r>
              <a:rPr lang="en-US" dirty="0"/>
              <a:t> </a:t>
            </a:r>
            <a:r>
              <a:rPr lang="en-US" dirty="0" err="1"/>
              <a:t>manualmente</a:t>
            </a:r>
            <a:r>
              <a:rPr lang="en-US" dirty="0"/>
              <a:t> la </a:t>
            </a:r>
            <a:r>
              <a:rPr lang="en-US" dirty="0" err="1"/>
              <a:t>configuracion</a:t>
            </a:r>
            <a:r>
              <a:rPr lang="en-US" dirty="0"/>
              <a:t> de </a:t>
            </a:r>
            <a:r>
              <a:rPr lang="en-US" dirty="0" err="1"/>
              <a:t>rescate</a:t>
            </a:r>
            <a:endParaRPr lang="en-US" dirty="0"/>
          </a:p>
          <a:p>
            <a:pPr lvl="1"/>
            <a:r>
              <a:rPr lang="en-US" dirty="0"/>
              <a:t>Utilize </a:t>
            </a:r>
            <a:r>
              <a:rPr lang="en-US" dirty="0" err="1"/>
              <a:t>el</a:t>
            </a:r>
            <a:r>
              <a:rPr lang="en-US" dirty="0"/>
              <a:t> commando rollback rescue para </a:t>
            </a:r>
            <a:r>
              <a:rPr lang="en-US" dirty="0" err="1"/>
              <a:t>cargar</a:t>
            </a:r>
            <a:r>
              <a:rPr lang="en-US" dirty="0"/>
              <a:t> la </a:t>
            </a:r>
            <a:r>
              <a:rPr lang="en-US" dirty="0" err="1"/>
              <a:t>configuracion</a:t>
            </a:r>
            <a:r>
              <a:rPr lang="en-US" dirty="0"/>
              <a:t> de </a:t>
            </a:r>
            <a:r>
              <a:rPr lang="en-US" dirty="0" err="1"/>
              <a:t>rescate</a:t>
            </a:r>
            <a:r>
              <a:rPr lang="en-US" dirty="0"/>
              <a:t>.</a:t>
            </a:r>
          </a:p>
          <a:p>
            <a:pPr lvl="1"/>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5" name="Picture 4">
            <a:extLst>
              <a:ext uri="{FF2B5EF4-FFF2-40B4-BE49-F238E27FC236}">
                <a16:creationId xmlns:a16="http://schemas.microsoft.com/office/drawing/2014/main" id="{182E10D0-0CEA-4332-BC1C-0E45AAF996A7}"/>
              </a:ext>
            </a:extLst>
          </p:cNvPr>
          <p:cNvPicPr>
            <a:picLocks noChangeAspect="1"/>
          </p:cNvPicPr>
          <p:nvPr/>
        </p:nvPicPr>
        <p:blipFill>
          <a:blip r:embed="rId3"/>
          <a:stretch>
            <a:fillRect/>
          </a:stretch>
        </p:blipFill>
        <p:spPr>
          <a:xfrm>
            <a:off x="1928231" y="3958891"/>
            <a:ext cx="8335538" cy="2391109"/>
          </a:xfrm>
          <a:prstGeom prst="rect">
            <a:avLst/>
          </a:prstGeom>
        </p:spPr>
      </p:pic>
    </p:spTree>
    <p:extLst>
      <p:ext uri="{BB962C8B-B14F-4D97-AF65-F5344CB8AC3E}">
        <p14:creationId xmlns:p14="http://schemas.microsoft.com/office/powerpoint/2010/main" val="1531081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Descripción general de las interfaces</a:t>
            </a:r>
          </a:p>
          <a:p>
            <a:pPr lvl="1"/>
            <a:r>
              <a:rPr lang="es-GT" dirty="0"/>
              <a:t>Las interfaces son principalmente utilizadas para conectar un dispositivo a una red</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A34A983E-D86F-4E79-A414-F7A9B07C3B38}"/>
              </a:ext>
            </a:extLst>
          </p:cNvPr>
          <p:cNvPicPr>
            <a:picLocks noChangeAspect="1"/>
          </p:cNvPicPr>
          <p:nvPr/>
        </p:nvPicPr>
        <p:blipFill>
          <a:blip r:embed="rId3"/>
          <a:stretch>
            <a:fillRect/>
          </a:stretch>
        </p:blipFill>
        <p:spPr>
          <a:xfrm>
            <a:off x="2085975" y="2456139"/>
            <a:ext cx="8595880" cy="3893861"/>
          </a:xfrm>
          <a:prstGeom prst="rect">
            <a:avLst/>
          </a:prstGeom>
        </p:spPr>
      </p:pic>
    </p:spTree>
    <p:extLst>
      <p:ext uri="{BB962C8B-B14F-4D97-AF65-F5344CB8AC3E}">
        <p14:creationId xmlns:p14="http://schemas.microsoft.com/office/powerpoint/2010/main" val="885377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Descripción general de las interfaces</a:t>
            </a:r>
          </a:p>
          <a:p>
            <a:pPr lvl="1"/>
            <a:r>
              <a:rPr lang="es-GT" dirty="0"/>
              <a:t>Las plataformas que ejecutan Junos OS tienen varios tipos de interfaces</a:t>
            </a:r>
          </a:p>
          <a:p>
            <a:pPr lvl="2"/>
            <a:r>
              <a:rPr lang="es-GT" dirty="0"/>
              <a:t>Interfaces de gestión</a:t>
            </a:r>
          </a:p>
          <a:p>
            <a:pPr lvl="2"/>
            <a:r>
              <a:rPr lang="es-GT" dirty="0"/>
              <a:t>Interfaces internas</a:t>
            </a:r>
          </a:p>
          <a:p>
            <a:pPr lvl="2"/>
            <a:r>
              <a:rPr lang="es-GT" dirty="0"/>
              <a:t>Interfaces de red</a:t>
            </a:r>
          </a:p>
          <a:p>
            <a:pPr lvl="2"/>
            <a:r>
              <a:rPr lang="es-GT" dirty="0"/>
              <a:t>Interfaces de servicios</a:t>
            </a:r>
          </a:p>
          <a:p>
            <a:pPr lvl="2"/>
            <a:r>
              <a:rPr lang="es-GT" dirty="0"/>
              <a:t>Interfaces de </a:t>
            </a:r>
            <a:r>
              <a:rPr lang="es-GT" dirty="0" err="1"/>
              <a:t>loopback</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940778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lnSpcReduction="10000"/>
          </a:bodyPr>
          <a:lstStyle/>
          <a:p>
            <a:r>
              <a:rPr lang="es-GT" dirty="0"/>
              <a:t>Interfaces de gestión/administración</a:t>
            </a:r>
          </a:p>
          <a:p>
            <a:pPr lvl="1"/>
            <a:r>
              <a:rPr lang="es-GT" dirty="0"/>
              <a:t>Son utilizadas para conectar los dispositivos con Junos OS a una red de administración. </a:t>
            </a:r>
          </a:p>
          <a:p>
            <a:pPr lvl="2"/>
            <a:r>
              <a:rPr lang="es-GT" dirty="0"/>
              <a:t>La designación de esta interface es especifica de la plataforma</a:t>
            </a:r>
          </a:p>
          <a:p>
            <a:pPr lvl="2"/>
            <a:r>
              <a:rPr lang="es-GT" dirty="0"/>
              <a:t>Por ejemplo: fxp0 o me0</a:t>
            </a:r>
          </a:p>
          <a:p>
            <a:r>
              <a:rPr lang="es-GT" dirty="0"/>
              <a:t>Interfaces internas</a:t>
            </a:r>
          </a:p>
          <a:p>
            <a:pPr lvl="1"/>
            <a:r>
              <a:rPr lang="es-GT" dirty="0"/>
              <a:t>Las interfaces internas son utilizadas para conectar el plano de control con el plano de </a:t>
            </a:r>
            <a:r>
              <a:rPr lang="es-GT" dirty="0" err="1"/>
              <a:t>reenvio</a:t>
            </a:r>
            <a:r>
              <a:rPr lang="es-GT" dirty="0"/>
              <a:t>. La designación de esta interfaz es específica de la plataforma</a:t>
            </a:r>
          </a:p>
          <a:p>
            <a:pPr lvl="2"/>
            <a:r>
              <a:rPr lang="es-GT" dirty="0"/>
              <a:t>Por </a:t>
            </a:r>
            <a:r>
              <a:rPr lang="es-GT" dirty="0" err="1"/>
              <a:t>ejempo</a:t>
            </a:r>
            <a:r>
              <a:rPr lang="es-GT" dirty="0"/>
              <a:t>: fxp1 o em0</a:t>
            </a:r>
          </a:p>
          <a:p>
            <a:pPr indent="-342900"/>
            <a:r>
              <a:rPr lang="es-GT" dirty="0"/>
              <a:t>Interfaces de red</a:t>
            </a:r>
          </a:p>
          <a:p>
            <a:pPr lvl="1"/>
            <a:r>
              <a:rPr lang="es-GT" dirty="0"/>
              <a:t>Las interfaces de red son utilizadas para proveer conectividad según el medio especifico</a:t>
            </a:r>
          </a:p>
          <a:p>
            <a:pPr lvl="2"/>
            <a:r>
              <a:rPr lang="es-GT" dirty="0"/>
              <a:t>Algunos ejemplos de medios son Ethernet, SONET, </a:t>
            </a:r>
            <a:r>
              <a:rPr lang="es-GT" dirty="0" err="1"/>
              <a:t>Asynchronous</a:t>
            </a:r>
            <a:r>
              <a:rPr lang="es-GT" dirty="0"/>
              <a:t> Transfer </a:t>
            </a:r>
            <a:r>
              <a:rPr lang="es-GT" dirty="0" err="1"/>
              <a:t>Mode</a:t>
            </a:r>
            <a:r>
              <a:rPr lang="es-GT" dirty="0"/>
              <a:t> (ATM), T1, y DS3</a:t>
            </a:r>
          </a:p>
          <a:p>
            <a:endParaRPr lang="es-GT" dirty="0"/>
          </a:p>
          <a:p>
            <a:pPr lvl="1"/>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628252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fontScale="92500" lnSpcReduction="20000"/>
          </a:bodyPr>
          <a:lstStyle/>
          <a:p>
            <a:r>
              <a:rPr lang="es-GT" dirty="0"/>
              <a:t>Interfaces de servicio</a:t>
            </a:r>
          </a:p>
          <a:p>
            <a:pPr lvl="1"/>
            <a:r>
              <a:rPr lang="es-ES" dirty="0"/>
              <a:t>Las interfaces de servicios se utilizan para proporcionar uno o más servicios configurables por el usuario, como servicios de encriptación, tunelización y enlace. Las interfaces de servicios se pueden proporcionar a través de una tarjeta de interfaz de servicios físicos o mediante software. Las interfaces de servicios proporcionadas a través de una tarjeta de interfaz física (PIC), no tienen puertos ni medios asociados, pero tienen designaciones de tipo de interfaz de dos letras, como se muestra en esta lista:</a:t>
            </a:r>
          </a:p>
          <a:p>
            <a:pPr lvl="2"/>
            <a:r>
              <a:rPr lang="es-ES" dirty="0"/>
              <a:t>es: interfaz encriptada</a:t>
            </a:r>
          </a:p>
          <a:p>
            <a:pPr lvl="2"/>
            <a:r>
              <a:rPr lang="es-ES" dirty="0"/>
              <a:t>gr: Interfaz de túnel de encapsulación de ruta genérica</a:t>
            </a:r>
          </a:p>
          <a:p>
            <a:pPr lvl="2"/>
            <a:r>
              <a:rPr lang="es-ES" dirty="0" err="1"/>
              <a:t>ip</a:t>
            </a:r>
            <a:r>
              <a:rPr lang="es-ES" dirty="0"/>
              <a:t>: interfaz de túnel de encapsulación IP sobre IP</a:t>
            </a:r>
          </a:p>
          <a:p>
            <a:pPr lvl="2"/>
            <a:r>
              <a:rPr lang="es-ES" dirty="0" err="1"/>
              <a:t>ls</a:t>
            </a:r>
            <a:r>
              <a:rPr lang="es-ES" dirty="0"/>
              <a:t>: interfaz de servicios de enlace</a:t>
            </a:r>
          </a:p>
          <a:p>
            <a:pPr lvl="2"/>
            <a:r>
              <a:rPr lang="es-ES" dirty="0"/>
              <a:t>ml: interfaz multienlace</a:t>
            </a:r>
          </a:p>
          <a:p>
            <a:pPr lvl="2"/>
            <a:r>
              <a:rPr lang="es-ES" dirty="0" err="1"/>
              <a:t>mo</a:t>
            </a:r>
            <a:r>
              <a:rPr lang="es-ES" dirty="0"/>
              <a:t>: interfaz de monitoreo pasivo</a:t>
            </a:r>
          </a:p>
          <a:p>
            <a:pPr lvl="2"/>
            <a:r>
              <a:rPr lang="es-ES" dirty="0" err="1"/>
              <a:t>mt</a:t>
            </a:r>
            <a:r>
              <a:rPr lang="es-ES" dirty="0"/>
              <a:t>: interfaz de túnel de multidifusión</a:t>
            </a:r>
          </a:p>
          <a:p>
            <a:pPr lvl="2"/>
            <a:r>
              <a:rPr lang="es-ES" dirty="0" err="1"/>
              <a:t>sp</a:t>
            </a:r>
            <a:r>
              <a:rPr lang="es-ES" dirty="0"/>
              <a:t>: interfaz de servicios adaptable</a:t>
            </a:r>
          </a:p>
          <a:p>
            <a:pPr lvl="2"/>
            <a:r>
              <a:rPr lang="es-ES" dirty="0" err="1"/>
              <a:t>vt</a:t>
            </a:r>
            <a:r>
              <a:rPr lang="es-ES" dirty="0"/>
              <a:t>: interfaz de túnel de bucle invertido virtual</a:t>
            </a:r>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2339059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Interfaces de </a:t>
            </a:r>
            <a:r>
              <a:rPr lang="es-GT" dirty="0" err="1"/>
              <a:t>loopback</a:t>
            </a:r>
            <a:endParaRPr lang="es-GT" dirty="0"/>
          </a:p>
          <a:p>
            <a:pPr lvl="1"/>
            <a:r>
              <a:rPr lang="es-ES" dirty="0"/>
              <a:t>Las interfaces de bucle invertido se utilizan para proporcionar una interfaz independiente del hardware constante y confiable. La interfaz de bucle invertido usa la designación lo0 en todas las plataformas que ejecutan Junos OS.</a:t>
            </a:r>
          </a:p>
          <a:p>
            <a:pPr lvl="1"/>
            <a:r>
              <a:rPr lang="es-ES" dirty="0"/>
              <a:t>Utilice la interfaz lo0 junto con los protocolos de enrutamiento para facilitar el enrutamiento en un entorno redundante que sea independiente de los enlaces físicos individuales dentro de ese entorno.</a:t>
            </a:r>
          </a:p>
          <a:p>
            <a:pPr lvl="1"/>
            <a:r>
              <a:rPr lang="es-ES" dirty="0"/>
              <a:t>Puede configurar una sola unidad lógica para la interfaz de baño para cada instancia de enrutamiento. Sin embargo, cada unidad lógica asociada con una instancia de enrutamiento determinada puede tener varias direcciones IP configuradas.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290289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n-US" dirty="0" err="1"/>
              <a:t>Nomenclatura</a:t>
            </a:r>
            <a:r>
              <a:rPr lang="en-US" dirty="0"/>
              <a:t> de las interfaces</a:t>
            </a:r>
          </a:p>
          <a:p>
            <a:pPr lvl="1"/>
            <a:r>
              <a:rPr lang="en-US" dirty="0"/>
              <a:t>La </a:t>
            </a:r>
            <a:r>
              <a:rPr lang="en-US" dirty="0" err="1"/>
              <a:t>mayoria</a:t>
            </a:r>
            <a:r>
              <a:rPr lang="en-US" dirty="0"/>
              <a:t> de las interfaces son </a:t>
            </a:r>
            <a:r>
              <a:rPr lang="en-US" dirty="0" err="1"/>
              <a:t>denominadas</a:t>
            </a:r>
            <a:r>
              <a:rPr lang="en-US" dirty="0"/>
              <a:t> </a:t>
            </a:r>
            <a:r>
              <a:rPr lang="en-US" dirty="0" err="1"/>
              <a:t>segun</a:t>
            </a:r>
            <a:r>
              <a:rPr lang="en-US" dirty="0"/>
              <a:t>:</a:t>
            </a:r>
          </a:p>
          <a:p>
            <a:pPr lvl="2"/>
            <a:r>
              <a:rPr lang="en-US" dirty="0"/>
              <a:t>El </a:t>
            </a:r>
            <a:r>
              <a:rPr lang="en-US" dirty="0" err="1"/>
              <a:t>tipo</a:t>
            </a:r>
            <a:r>
              <a:rPr lang="en-US" dirty="0"/>
              <a:t> de medio (</a:t>
            </a:r>
            <a:r>
              <a:rPr lang="en-US" dirty="0" err="1"/>
              <a:t>ge</a:t>
            </a:r>
            <a:r>
              <a:rPr lang="en-US" dirty="0"/>
              <a:t>, so, at, y </a:t>
            </a:r>
            <a:r>
              <a:rPr lang="en-US" dirty="0" err="1"/>
              <a:t>sucesivamente</a:t>
            </a:r>
            <a:r>
              <a:rPr lang="en-US" dirty="0"/>
              <a:t>)</a:t>
            </a:r>
          </a:p>
          <a:p>
            <a:pPr lvl="2"/>
            <a:r>
              <a:rPr lang="en-US" dirty="0"/>
              <a:t>El </a:t>
            </a:r>
            <a:r>
              <a:rPr lang="en-US" dirty="0" err="1"/>
              <a:t>numero</a:t>
            </a:r>
            <a:r>
              <a:rPr lang="en-US" dirty="0"/>
              <a:t> de slot de la line card (FPC) (Flexible PIC Concentrator)</a:t>
            </a:r>
          </a:p>
          <a:p>
            <a:pPr lvl="2"/>
            <a:r>
              <a:rPr lang="en-US" dirty="0"/>
              <a:t>El </a:t>
            </a:r>
            <a:r>
              <a:rPr lang="en-US" dirty="0" err="1"/>
              <a:t>numero</a:t>
            </a:r>
            <a:r>
              <a:rPr lang="en-US" dirty="0"/>
              <a:t> de slot de la Interface Card (PIC)</a:t>
            </a:r>
          </a:p>
          <a:p>
            <a:pPr lvl="2"/>
            <a:r>
              <a:rPr lang="en-US" dirty="0" err="1"/>
              <a:t>Numero</a:t>
            </a:r>
            <a:r>
              <a:rPr lang="en-US" dirty="0"/>
              <a:t> de </a:t>
            </a:r>
            <a:r>
              <a:rPr lang="en-US" dirty="0" err="1"/>
              <a:t>puerto</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2BC09027-E0A0-4FB7-9942-D17F13706706}"/>
              </a:ext>
            </a:extLst>
          </p:cNvPr>
          <p:cNvPicPr>
            <a:picLocks noChangeAspect="1"/>
          </p:cNvPicPr>
          <p:nvPr/>
        </p:nvPicPr>
        <p:blipFill>
          <a:blip r:embed="rId3"/>
          <a:stretch>
            <a:fillRect/>
          </a:stretch>
        </p:blipFill>
        <p:spPr>
          <a:xfrm>
            <a:off x="453364" y="3823855"/>
            <a:ext cx="5283816" cy="2373745"/>
          </a:xfrm>
          <a:prstGeom prst="rect">
            <a:avLst/>
          </a:prstGeom>
        </p:spPr>
      </p:pic>
      <p:pic>
        <p:nvPicPr>
          <p:cNvPr id="1026" name="Picture 2" descr="PIC and Transceiver Installation Instructions">
            <a:extLst>
              <a:ext uri="{FF2B5EF4-FFF2-40B4-BE49-F238E27FC236}">
                <a16:creationId xmlns:a16="http://schemas.microsoft.com/office/drawing/2014/main" id="{351E087A-C8E6-42F4-886B-9100C808D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130" y="3429000"/>
            <a:ext cx="4866842" cy="305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9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Facilita el monitoreo del desempeño</a:t>
            </a:r>
          </a:p>
          <a:p>
            <a:pPr lvl="3"/>
            <a:r>
              <a:rPr lang="es-ES" dirty="0"/>
              <a:t>Provee gráficos, estadísticas y salidas en tiempo real</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B47A9BAC-C52F-4584-B170-F0538A22BC24}"/>
              </a:ext>
            </a:extLst>
          </p:cNvPr>
          <p:cNvPicPr>
            <a:picLocks noChangeAspect="1"/>
          </p:cNvPicPr>
          <p:nvPr/>
        </p:nvPicPr>
        <p:blipFill>
          <a:blip r:embed="rId3"/>
          <a:stretch>
            <a:fillRect/>
          </a:stretch>
        </p:blipFill>
        <p:spPr>
          <a:xfrm>
            <a:off x="2896060" y="2955938"/>
            <a:ext cx="6399879" cy="3589350"/>
          </a:xfrm>
          <a:prstGeom prst="rect">
            <a:avLst/>
          </a:prstGeom>
        </p:spPr>
      </p:pic>
    </p:spTree>
    <p:extLst>
      <p:ext uri="{BB962C8B-B14F-4D97-AF65-F5344CB8AC3E}">
        <p14:creationId xmlns:p14="http://schemas.microsoft.com/office/powerpoint/2010/main" val="1844136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n-US" dirty="0" err="1"/>
              <a:t>Nomenclatura</a:t>
            </a:r>
            <a:r>
              <a:rPr lang="en-US" dirty="0"/>
              <a:t> de las interfaces</a:t>
            </a:r>
          </a:p>
          <a:p>
            <a:pPr lvl="1"/>
            <a:r>
              <a:rPr lang="es-ES" dirty="0"/>
              <a:t>En implementaciones típicas, la numeración de ranuras y puertos comienza con cero (0) y aumenta según la configuración del hardware del sistema. El ejemplo muestra un nombre de interfaz de muestra que ilustra el formato de nomenclatura de la interfaz. El nombre de interfaz resaltado es para el cuarto puerto físico (número 3) en la tarjeta de interfaz de 3 Gigabit Ethernet instalada en la tercera ranura (número 2) de una tarjeta de línea que reside en la primera ranura de tarjeta de línea disponible (número 0) de un chasis.</a:t>
            </a:r>
            <a:endParaRPr lang="en-US"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AD5B85A0-55C6-41FE-BC64-09175B49943D}"/>
              </a:ext>
            </a:extLst>
          </p:cNvPr>
          <p:cNvPicPr>
            <a:picLocks noChangeAspect="1"/>
          </p:cNvPicPr>
          <p:nvPr/>
        </p:nvPicPr>
        <p:blipFill>
          <a:blip r:embed="rId3"/>
          <a:stretch>
            <a:fillRect/>
          </a:stretch>
        </p:blipFill>
        <p:spPr>
          <a:xfrm>
            <a:off x="1624086" y="4264807"/>
            <a:ext cx="8389645" cy="2085193"/>
          </a:xfrm>
          <a:prstGeom prst="rect">
            <a:avLst/>
          </a:prstGeom>
        </p:spPr>
      </p:pic>
    </p:spTree>
    <p:extLst>
      <p:ext uri="{BB962C8B-B14F-4D97-AF65-F5344CB8AC3E}">
        <p14:creationId xmlns:p14="http://schemas.microsoft.com/office/powerpoint/2010/main" val="1429285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Otras designaciones de nombres de interfaces</a:t>
            </a:r>
          </a:p>
          <a:p>
            <a:pPr lvl="1"/>
            <a:r>
              <a:rPr lang="es-GT" dirty="0"/>
              <a:t>Existen otras designaciones de nombres que no se adhieren a la nomenclatura estándar.</a:t>
            </a:r>
          </a:p>
          <a:p>
            <a:pPr lvl="2"/>
            <a:r>
              <a:rPr lang="es-GT" dirty="0"/>
              <a:t>Algunos ejemplos de otras designaciones de interfaces son:</a:t>
            </a:r>
          </a:p>
          <a:p>
            <a:pPr lvl="2"/>
            <a:endParaRPr lang="es-GT" dirty="0"/>
          </a:p>
          <a:p>
            <a:pPr lvl="2"/>
            <a:endParaRPr lang="es-GT" dirty="0"/>
          </a:p>
          <a:p>
            <a:pPr lvl="2"/>
            <a:endParaRPr lang="es-GT" dirty="0"/>
          </a:p>
          <a:p>
            <a:pPr lvl="2"/>
            <a:endParaRPr lang="es-GT" dirty="0"/>
          </a:p>
          <a:p>
            <a:pPr lvl="2"/>
            <a:endParaRPr lang="es-GT" dirty="0"/>
          </a:p>
          <a:p>
            <a:pPr lvl="2"/>
            <a:r>
              <a:rPr lang="es-GT" dirty="0"/>
              <a:t>Junos OS también crea algunas interfaces internas, Estas son generadas internamente y no son configurables, por ejemplo:</a:t>
            </a:r>
          </a:p>
          <a:p>
            <a:pPr lvl="2"/>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07F3E47F-75D1-4C97-9D13-9601050F75B9}"/>
              </a:ext>
            </a:extLst>
          </p:cNvPr>
          <p:cNvPicPr>
            <a:picLocks noChangeAspect="1"/>
          </p:cNvPicPr>
          <p:nvPr/>
        </p:nvPicPr>
        <p:blipFill>
          <a:blip r:embed="rId3"/>
          <a:stretch>
            <a:fillRect/>
          </a:stretch>
        </p:blipFill>
        <p:spPr>
          <a:xfrm>
            <a:off x="2549237" y="2943157"/>
            <a:ext cx="5043054" cy="1397804"/>
          </a:xfrm>
          <a:prstGeom prst="rect">
            <a:avLst/>
          </a:prstGeom>
        </p:spPr>
      </p:pic>
      <p:pic>
        <p:nvPicPr>
          <p:cNvPr id="5" name="Picture 4">
            <a:extLst>
              <a:ext uri="{FF2B5EF4-FFF2-40B4-BE49-F238E27FC236}">
                <a16:creationId xmlns:a16="http://schemas.microsoft.com/office/drawing/2014/main" id="{0781D4E0-2BEC-49E6-A485-8A6291A9DF2E}"/>
              </a:ext>
            </a:extLst>
          </p:cNvPr>
          <p:cNvPicPr>
            <a:picLocks noChangeAspect="1"/>
          </p:cNvPicPr>
          <p:nvPr/>
        </p:nvPicPr>
        <p:blipFill>
          <a:blip r:embed="rId4"/>
          <a:stretch>
            <a:fillRect/>
          </a:stretch>
        </p:blipFill>
        <p:spPr>
          <a:xfrm>
            <a:off x="2549237" y="5200595"/>
            <a:ext cx="1551708" cy="1364138"/>
          </a:xfrm>
          <a:prstGeom prst="rect">
            <a:avLst/>
          </a:prstGeom>
        </p:spPr>
      </p:pic>
    </p:spTree>
    <p:extLst>
      <p:ext uri="{BB962C8B-B14F-4D97-AF65-F5344CB8AC3E}">
        <p14:creationId xmlns:p14="http://schemas.microsoft.com/office/powerpoint/2010/main" val="4221805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Unidades Lógicas</a:t>
            </a:r>
          </a:p>
          <a:p>
            <a:pPr lvl="1"/>
            <a:r>
              <a:rPr lang="es-GT" dirty="0"/>
              <a:t>Cada interfaz física contiene una o mas interfaces lógicas</a:t>
            </a:r>
          </a:p>
          <a:p>
            <a:pPr lvl="1"/>
            <a:r>
              <a:rPr lang="es-GT" dirty="0"/>
              <a:t>Similares a las </a:t>
            </a:r>
            <a:r>
              <a:rPr lang="es-GT" i="1" dirty="0"/>
              <a:t>subinterfaces</a:t>
            </a:r>
            <a:r>
              <a:rPr lang="es-GT" dirty="0"/>
              <a:t> en otros fabricantes</a:t>
            </a:r>
          </a:p>
          <a:p>
            <a:pPr lvl="1"/>
            <a:r>
              <a:rPr lang="es-GT" dirty="0"/>
              <a:t>En Junos, las interfaces lógicas siempre son requeridas.</a:t>
            </a:r>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1995EF0F-FA8A-4BAB-A679-59CA1CB62164}"/>
              </a:ext>
            </a:extLst>
          </p:cNvPr>
          <p:cNvPicPr>
            <a:picLocks noChangeAspect="1"/>
          </p:cNvPicPr>
          <p:nvPr/>
        </p:nvPicPr>
        <p:blipFill>
          <a:blip r:embed="rId3"/>
          <a:stretch>
            <a:fillRect/>
          </a:stretch>
        </p:blipFill>
        <p:spPr>
          <a:xfrm>
            <a:off x="2437932" y="2884154"/>
            <a:ext cx="6706536" cy="2724530"/>
          </a:xfrm>
          <a:prstGeom prst="rect">
            <a:avLst/>
          </a:prstGeom>
        </p:spPr>
      </p:pic>
    </p:spTree>
    <p:extLst>
      <p:ext uri="{BB962C8B-B14F-4D97-AF65-F5344CB8AC3E}">
        <p14:creationId xmlns:p14="http://schemas.microsoft.com/office/powerpoint/2010/main" val="3367038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Unidades Lógicas</a:t>
            </a:r>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11" name="Picture 10">
            <a:extLst>
              <a:ext uri="{FF2B5EF4-FFF2-40B4-BE49-F238E27FC236}">
                <a16:creationId xmlns:a16="http://schemas.microsoft.com/office/drawing/2014/main" id="{61A873A4-F9AD-4E20-8A48-A6E326033002}"/>
              </a:ext>
            </a:extLst>
          </p:cNvPr>
          <p:cNvPicPr>
            <a:picLocks noChangeAspect="1"/>
          </p:cNvPicPr>
          <p:nvPr/>
        </p:nvPicPr>
        <p:blipFill>
          <a:blip r:embed="rId3"/>
          <a:stretch>
            <a:fillRect/>
          </a:stretch>
        </p:blipFill>
        <p:spPr>
          <a:xfrm>
            <a:off x="1143158" y="2035608"/>
            <a:ext cx="9905684" cy="4353225"/>
          </a:xfrm>
          <a:prstGeom prst="rect">
            <a:avLst/>
          </a:prstGeom>
        </p:spPr>
      </p:pic>
    </p:spTree>
    <p:extLst>
      <p:ext uri="{BB962C8B-B14F-4D97-AF65-F5344CB8AC3E}">
        <p14:creationId xmlns:p14="http://schemas.microsoft.com/office/powerpoint/2010/main" val="1296715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Unidades Lógicas y Encapsulamiento</a:t>
            </a:r>
          </a:p>
          <a:p>
            <a:pPr lvl="1"/>
            <a:r>
              <a:rPr lang="es-GT" dirty="0"/>
              <a:t>Algunos tipos de encapsulamiento soportan únicamente una unida lógica</a:t>
            </a:r>
          </a:p>
          <a:p>
            <a:pPr lvl="2"/>
            <a:r>
              <a:rPr lang="es-GT" dirty="0"/>
              <a:t>Point-</a:t>
            </a:r>
            <a:r>
              <a:rPr lang="es-GT" dirty="0" err="1"/>
              <a:t>to</a:t>
            </a:r>
            <a:r>
              <a:rPr lang="es-GT" dirty="0"/>
              <a:t>-Point </a:t>
            </a:r>
            <a:r>
              <a:rPr lang="es-GT" dirty="0" err="1"/>
              <a:t>Protocol</a:t>
            </a:r>
            <a:r>
              <a:rPr lang="es-GT" dirty="0"/>
              <a:t> (PPP?</a:t>
            </a:r>
          </a:p>
          <a:p>
            <a:pPr lvl="2"/>
            <a:r>
              <a:rPr lang="es-GT" dirty="0" err="1"/>
              <a:t>Ciscl</a:t>
            </a:r>
            <a:r>
              <a:rPr lang="es-GT" dirty="0"/>
              <a:t> High-</a:t>
            </a:r>
            <a:r>
              <a:rPr lang="es-GT" dirty="0" err="1"/>
              <a:t>Level</a:t>
            </a:r>
            <a:r>
              <a:rPr lang="es-GT" dirty="0"/>
              <a:t> Data Link Control (Cisco HDLC)</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328A4A59-1788-4221-9037-D52B84F52A13}"/>
              </a:ext>
            </a:extLst>
          </p:cNvPr>
          <p:cNvPicPr>
            <a:picLocks noChangeAspect="1"/>
          </p:cNvPicPr>
          <p:nvPr/>
        </p:nvPicPr>
        <p:blipFill>
          <a:blip r:embed="rId3"/>
          <a:stretch>
            <a:fillRect/>
          </a:stretch>
        </p:blipFill>
        <p:spPr>
          <a:xfrm>
            <a:off x="1932994" y="3111441"/>
            <a:ext cx="8326012" cy="2953162"/>
          </a:xfrm>
          <a:prstGeom prst="rect">
            <a:avLst/>
          </a:prstGeom>
        </p:spPr>
      </p:pic>
    </p:spTree>
    <p:extLst>
      <p:ext uri="{BB962C8B-B14F-4D97-AF65-F5344CB8AC3E}">
        <p14:creationId xmlns:p14="http://schemas.microsoft.com/office/powerpoint/2010/main" val="29695730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Unidades Lógicas y Encapsulamiento</a:t>
            </a:r>
          </a:p>
          <a:p>
            <a:pPr lvl="1"/>
            <a:r>
              <a:rPr lang="es-GT" dirty="0"/>
              <a:t>Otros métodos de encapsulación soportan múltiples interfaces lógicas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4" name="Picture 3">
            <a:extLst>
              <a:ext uri="{FF2B5EF4-FFF2-40B4-BE49-F238E27FC236}">
                <a16:creationId xmlns:a16="http://schemas.microsoft.com/office/drawing/2014/main" id="{B3287B0D-70FE-4E32-BDBC-30F677583EFD}"/>
              </a:ext>
            </a:extLst>
          </p:cNvPr>
          <p:cNvPicPr>
            <a:picLocks noChangeAspect="1"/>
          </p:cNvPicPr>
          <p:nvPr/>
        </p:nvPicPr>
        <p:blipFill>
          <a:blip r:embed="rId3"/>
          <a:stretch>
            <a:fillRect/>
          </a:stretch>
        </p:blipFill>
        <p:spPr>
          <a:xfrm>
            <a:off x="1641497" y="2656909"/>
            <a:ext cx="8909005" cy="3407694"/>
          </a:xfrm>
          <a:prstGeom prst="rect">
            <a:avLst/>
          </a:prstGeom>
        </p:spPr>
      </p:pic>
    </p:spTree>
    <p:extLst>
      <p:ext uri="{BB962C8B-B14F-4D97-AF65-F5344CB8AC3E}">
        <p14:creationId xmlns:p14="http://schemas.microsoft.com/office/powerpoint/2010/main" val="3285791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Identificador del Circuito vs el Numero de Unidad (</a:t>
            </a:r>
            <a:r>
              <a:rPr lang="es-GT" dirty="0" err="1"/>
              <a:t>Unit</a:t>
            </a:r>
            <a:r>
              <a:rPr lang="es-GT" dirty="0"/>
              <a:t>)</a:t>
            </a:r>
          </a:p>
          <a:p>
            <a:pPr lvl="1"/>
            <a:r>
              <a:rPr lang="es-GT" dirty="0"/>
              <a:t>El numero de unida lógica es independiente del numero de identificador de circuito y no necesariamente tienen que coincidir</a:t>
            </a:r>
          </a:p>
          <a:p>
            <a:pPr lvl="2"/>
            <a:r>
              <a:rPr lang="es-GT" dirty="0"/>
              <a:t>Se recomienda mantener el mismo</a:t>
            </a:r>
          </a:p>
          <a:p>
            <a:pPr lvl="3"/>
            <a:r>
              <a:rPr lang="es-GT" dirty="0"/>
              <a:t>Ejemplo: </a:t>
            </a:r>
            <a:r>
              <a:rPr lang="es-GT" dirty="0" err="1"/>
              <a:t>Unit</a:t>
            </a:r>
            <a:r>
              <a:rPr lang="es-GT" dirty="0"/>
              <a:t> – </a:t>
            </a:r>
            <a:r>
              <a:rPr lang="es-GT" dirty="0" err="1"/>
              <a:t>vlan</a:t>
            </a:r>
            <a:r>
              <a:rPr lang="es-GT" dirty="0"/>
              <a:t> ID</a:t>
            </a:r>
          </a:p>
          <a:p>
            <a:pPr marL="741363" lvl="3" indent="0">
              <a:buNone/>
            </a:pP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F833404B-4CD5-40BE-AEDB-C2F187A486FC}"/>
              </a:ext>
            </a:extLst>
          </p:cNvPr>
          <p:cNvPicPr>
            <a:picLocks noChangeAspect="1"/>
          </p:cNvPicPr>
          <p:nvPr/>
        </p:nvPicPr>
        <p:blipFill>
          <a:blip r:embed="rId3"/>
          <a:stretch>
            <a:fillRect/>
          </a:stretch>
        </p:blipFill>
        <p:spPr>
          <a:xfrm>
            <a:off x="3162164" y="3429000"/>
            <a:ext cx="5547171" cy="2808111"/>
          </a:xfrm>
          <a:prstGeom prst="rect">
            <a:avLst/>
          </a:prstGeom>
        </p:spPr>
      </p:pic>
    </p:spTree>
    <p:extLst>
      <p:ext uri="{BB962C8B-B14F-4D97-AF65-F5344CB8AC3E}">
        <p14:creationId xmlns:p14="http://schemas.microsoft.com/office/powerpoint/2010/main" val="2928527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Múltiples Direcciones</a:t>
            </a:r>
          </a:p>
          <a:p>
            <a:pPr lvl="1"/>
            <a:r>
              <a:rPr lang="es-GT" dirty="0"/>
              <a:t>Soporta múltiples direcciones de protocolos</a:t>
            </a:r>
          </a:p>
          <a:p>
            <a:pPr lvl="1"/>
            <a:r>
              <a:rPr lang="es-GT" dirty="0"/>
              <a:t>Al enviar un segundo comando set, se agrega la dirección</a:t>
            </a:r>
          </a:p>
          <a:p>
            <a:pPr lvl="1"/>
            <a:r>
              <a:rPr lang="es-GT" dirty="0"/>
              <a:t>Se puede utilizar </a:t>
            </a:r>
            <a:r>
              <a:rPr lang="es-GT" dirty="0" err="1"/>
              <a:t>rename</a:t>
            </a:r>
            <a:r>
              <a:rPr lang="es-GT" dirty="0"/>
              <a:t> en su lugar.</a:t>
            </a:r>
          </a:p>
          <a:p>
            <a:pPr lvl="1"/>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98F52E78-2A0B-4436-A12E-F0F527812EFA}"/>
              </a:ext>
            </a:extLst>
          </p:cNvPr>
          <p:cNvPicPr>
            <a:picLocks noChangeAspect="1"/>
          </p:cNvPicPr>
          <p:nvPr/>
        </p:nvPicPr>
        <p:blipFill>
          <a:blip r:embed="rId3"/>
          <a:stretch>
            <a:fillRect/>
          </a:stretch>
        </p:blipFill>
        <p:spPr>
          <a:xfrm>
            <a:off x="2881745" y="3219898"/>
            <a:ext cx="5925455" cy="3357468"/>
          </a:xfrm>
          <a:prstGeom prst="rect">
            <a:avLst/>
          </a:prstGeom>
        </p:spPr>
      </p:pic>
    </p:spTree>
    <p:extLst>
      <p:ext uri="{BB962C8B-B14F-4D97-AF65-F5344CB8AC3E}">
        <p14:creationId xmlns:p14="http://schemas.microsoft.com/office/powerpoint/2010/main" val="184159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Propiedades de las Interfaces</a:t>
            </a:r>
          </a:p>
          <a:p>
            <a:pPr lvl="1"/>
            <a:r>
              <a:rPr lang="es-GT" dirty="0"/>
              <a:t>Todas las interfaces de Junos OS tienen la misma organización jerárquica</a:t>
            </a:r>
          </a:p>
          <a:p>
            <a:pPr lvl="1"/>
            <a:endParaRPr lang="es-GT" dirty="0"/>
          </a:p>
          <a:p>
            <a:pPr lvl="1"/>
            <a:endParaRPr lang="es-GT" dirty="0"/>
          </a:p>
          <a:p>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C65F56F1-29AC-40F2-BF62-D9B76F7F88E7}"/>
              </a:ext>
            </a:extLst>
          </p:cNvPr>
          <p:cNvPicPr>
            <a:picLocks noChangeAspect="1"/>
          </p:cNvPicPr>
          <p:nvPr/>
        </p:nvPicPr>
        <p:blipFill>
          <a:blip r:embed="rId3"/>
          <a:stretch>
            <a:fillRect/>
          </a:stretch>
        </p:blipFill>
        <p:spPr>
          <a:xfrm>
            <a:off x="1115806" y="2584986"/>
            <a:ext cx="10622830" cy="3668032"/>
          </a:xfrm>
          <a:prstGeom prst="rect">
            <a:avLst/>
          </a:prstGeom>
        </p:spPr>
      </p:pic>
    </p:spTree>
    <p:extLst>
      <p:ext uri="{BB962C8B-B14F-4D97-AF65-F5344CB8AC3E}">
        <p14:creationId xmlns:p14="http://schemas.microsoft.com/office/powerpoint/2010/main" val="3489718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a:xfrm>
            <a:off x="453364" y="1366220"/>
            <a:ext cx="11285272" cy="4983780"/>
          </a:xfrm>
        </p:spPr>
        <p:txBody>
          <a:bodyPr>
            <a:normAutofit fontScale="92500" lnSpcReduction="10000"/>
          </a:bodyPr>
          <a:lstStyle/>
          <a:p>
            <a:r>
              <a:rPr lang="es-GT" dirty="0"/>
              <a:t>Propiedades físicas de las interfaces</a:t>
            </a:r>
          </a:p>
          <a:p>
            <a:pPr marL="53975" lvl="1" indent="0">
              <a:buNone/>
            </a:pPr>
            <a:r>
              <a:rPr lang="es-ES" dirty="0"/>
              <a:t>La siguiente lista proporciona detalles para algunas propiedades de la interfaz física:</a:t>
            </a:r>
          </a:p>
          <a:p>
            <a:pPr lvl="1"/>
            <a:r>
              <a:rPr lang="es-ES" dirty="0"/>
              <a:t>Protocolo de capa de enlace de datos y </a:t>
            </a:r>
            <a:r>
              <a:rPr lang="es-ES" dirty="0" err="1"/>
              <a:t>keepalives</a:t>
            </a:r>
            <a:r>
              <a:rPr lang="es-ES" dirty="0"/>
              <a:t>: puede cambiar el protocolo de la capa de enlace de datos para el tipo de medio en particular, como PPP a Cisco HDLC, y puede activar o desactivar los </a:t>
            </a:r>
            <a:r>
              <a:rPr lang="es-ES" dirty="0" err="1"/>
              <a:t>keepalives</a:t>
            </a:r>
            <a:r>
              <a:rPr lang="es-ES" dirty="0"/>
              <a:t>.</a:t>
            </a:r>
          </a:p>
          <a:p>
            <a:pPr lvl="1"/>
            <a:r>
              <a:rPr lang="es-ES" dirty="0"/>
              <a:t>Modo de enlace: en las interfaces Ethernet, puede codificar la configuración dúplex en semidúplex o dúplex completo</a:t>
            </a:r>
          </a:p>
          <a:p>
            <a:pPr lvl="1"/>
            <a:r>
              <a:rPr lang="es-ES" dirty="0"/>
              <a:t>Velocidad: puede especificar la velocidad del enlace en ciertos tipos de interfaz</a:t>
            </a:r>
          </a:p>
          <a:p>
            <a:pPr lvl="1"/>
            <a:r>
              <a:rPr lang="es-ES" dirty="0"/>
              <a:t>Unidad máxima de transmisión (MTU): Puedes variar el tamaño desde 256 hasta 9192 bytes</a:t>
            </a:r>
          </a:p>
          <a:p>
            <a:pPr lvl="1"/>
            <a:r>
              <a:rPr lang="es-ES" dirty="0"/>
              <a:t>Reloj: se refiere a la fuente de reloj de la interfaz, que puede ser interna o externa</a:t>
            </a:r>
          </a:p>
          <a:p>
            <a:pPr lvl="1"/>
            <a:r>
              <a:rPr lang="es-ES" dirty="0"/>
              <a:t>Codificación: se refiere a la codificación de la carga útil, que puede estar activada o desactivada</a:t>
            </a:r>
          </a:p>
          <a:p>
            <a:pPr lvl="1"/>
            <a:r>
              <a:rPr lang="es-ES" dirty="0"/>
              <a:t>Secuencia de verificación de cuadros (FCS): puede modificar al modo de 32 bits (el valor predeterminado es el modo de 16 bits)</a:t>
            </a:r>
          </a:p>
          <a:p>
            <a:pPr lvl="1"/>
            <a:r>
              <a:rPr lang="es-ES" dirty="0"/>
              <a:t>Características de diagnóstico: puede habilitar bucles invertidos locales o remotos o configurar una prueba de tasa de error de bits (BERT)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609262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Permite la generación a demanda de reportes y la vista en formato HTML</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5" name="Picture 4">
            <a:extLst>
              <a:ext uri="{FF2B5EF4-FFF2-40B4-BE49-F238E27FC236}">
                <a16:creationId xmlns:a16="http://schemas.microsoft.com/office/drawing/2014/main" id="{B47A9BAC-C52F-4584-B170-F0538A22BC24}"/>
              </a:ext>
            </a:extLst>
          </p:cNvPr>
          <p:cNvPicPr>
            <a:picLocks noChangeAspect="1"/>
          </p:cNvPicPr>
          <p:nvPr/>
        </p:nvPicPr>
        <p:blipFill>
          <a:blip r:embed="rId3"/>
          <a:stretch>
            <a:fillRect/>
          </a:stretch>
        </p:blipFill>
        <p:spPr>
          <a:xfrm>
            <a:off x="2896060" y="2955938"/>
            <a:ext cx="6399879" cy="3589350"/>
          </a:xfrm>
          <a:prstGeom prst="rect">
            <a:avLst/>
          </a:prstGeom>
        </p:spPr>
      </p:pic>
    </p:spTree>
    <p:extLst>
      <p:ext uri="{BB962C8B-B14F-4D97-AF65-F5344CB8AC3E}">
        <p14:creationId xmlns:p14="http://schemas.microsoft.com/office/powerpoint/2010/main" val="31701570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normAutofit/>
          </a:bodyPr>
          <a:lstStyle/>
          <a:p>
            <a:r>
              <a:rPr lang="es-GT" dirty="0"/>
              <a:t>Propiedades Lógicas</a:t>
            </a:r>
          </a:p>
          <a:p>
            <a:pPr marL="53975" lvl="1" indent="0">
              <a:buNone/>
            </a:pPr>
            <a:r>
              <a:rPr lang="es-ES" dirty="0"/>
              <a:t>La siguiente lista proporciona detalles para algunas propiedades de la interfaz lógica:</a:t>
            </a:r>
          </a:p>
          <a:p>
            <a:pPr lvl="1"/>
            <a:r>
              <a:rPr lang="es-ES" dirty="0"/>
              <a:t>Familia de protocolos: se refiere a la familia de protocolos que desea utilizar, como </a:t>
            </a:r>
            <a:r>
              <a:rPr lang="es-ES" dirty="0" err="1"/>
              <a:t>family</a:t>
            </a:r>
            <a:r>
              <a:rPr lang="es-ES" dirty="0"/>
              <a:t> </a:t>
            </a:r>
            <a:r>
              <a:rPr lang="es-ES" dirty="0" err="1"/>
              <a:t>inet</a:t>
            </a:r>
            <a:r>
              <a:rPr lang="es-ES" dirty="0"/>
              <a:t>, inet6, </a:t>
            </a:r>
            <a:r>
              <a:rPr lang="es-ES" dirty="0" err="1"/>
              <a:t>iso</a:t>
            </a:r>
            <a:r>
              <a:rPr lang="es-ES" dirty="0"/>
              <a:t>, </a:t>
            </a:r>
            <a:r>
              <a:rPr lang="es-ES" dirty="0" err="1"/>
              <a:t>mpls</a:t>
            </a:r>
            <a:r>
              <a:rPr lang="es-ES" dirty="0"/>
              <a:t> o bridge</a:t>
            </a:r>
          </a:p>
          <a:p>
            <a:pPr lvl="1"/>
            <a:r>
              <a:rPr lang="es-ES" dirty="0"/>
              <a:t>Direcciones: Se refiere a la dirección asociada con la familia en particular. Ejemplo: dirección IP usando </a:t>
            </a:r>
            <a:r>
              <a:rPr lang="es-ES" dirty="0" err="1"/>
              <a:t>family</a:t>
            </a:r>
            <a:r>
              <a:rPr lang="es-ES" dirty="0"/>
              <a:t> </a:t>
            </a:r>
            <a:r>
              <a:rPr lang="es-ES" dirty="0" err="1"/>
              <a:t>inet</a:t>
            </a:r>
            <a:endParaRPr lang="es-ES" dirty="0"/>
          </a:p>
          <a:p>
            <a:pPr lvl="1"/>
            <a:r>
              <a:rPr lang="es-ES" dirty="0"/>
              <a:t>Circuitos virtuales: hace referencia al identificador de circuito virtual, como un identificador de conexión de enlace de datos (DLCI), un identificador de ruta virtual (VPI), un identificador de canal virtual (VCI) o una etiqueta de VLAN.</a:t>
            </a:r>
          </a:p>
          <a:p>
            <a:pPr lvl="1"/>
            <a:r>
              <a:rPr lang="es-ES" dirty="0"/>
              <a:t>Otras características: algunas otras opciones configurables incluyen el Protocolo de resolución de direcciones (ARP) inverso, </a:t>
            </a:r>
            <a:r>
              <a:rPr lang="es-ES" dirty="0" err="1"/>
              <a:t>traps</a:t>
            </a:r>
            <a:r>
              <a:rPr lang="es-ES" dirty="0"/>
              <a:t> y perfiles de </a:t>
            </a:r>
            <a:r>
              <a:rPr lang="es-ES" dirty="0" err="1"/>
              <a:t>accouting</a:t>
            </a:r>
            <a:r>
              <a:rPr lang="es-ES" dirty="0"/>
              <a:t>.</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spTree>
    <p:extLst>
      <p:ext uri="{BB962C8B-B14F-4D97-AF65-F5344CB8AC3E}">
        <p14:creationId xmlns:p14="http://schemas.microsoft.com/office/powerpoint/2010/main" val="3670612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05: Configuración Inicial</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Ejemplo de Configuración de Interfaz</a:t>
            </a:r>
          </a:p>
          <a:p>
            <a:endParaRPr lang="en-US" dirty="0"/>
          </a:p>
        </p:txBody>
      </p:sp>
      <p:sp>
        <p:nvSpPr>
          <p:cNvPr id="4" name="Content Placeholder 3">
            <a:extLst>
              <a:ext uri="{FF2B5EF4-FFF2-40B4-BE49-F238E27FC236}">
                <a16:creationId xmlns:a16="http://schemas.microsoft.com/office/drawing/2014/main" id="{CE5B8058-F130-4CC9-9717-0D9F1354F34E}"/>
              </a:ext>
            </a:extLst>
          </p:cNvPr>
          <p:cNvSpPr>
            <a:spLocks noGrp="1"/>
          </p:cNvSpPr>
          <p:nvPr>
            <p:ph idx="15"/>
          </p:nvPr>
        </p:nvSpPr>
        <p:spPr/>
        <p:txBody>
          <a:bodyPr/>
          <a:lstStyle/>
          <a:p>
            <a:pPr lvl="1"/>
            <a:r>
              <a:rPr lang="es-GT" dirty="0" err="1"/>
              <a:t>Multiple</a:t>
            </a:r>
            <a:r>
              <a:rPr lang="es-GT" dirty="0"/>
              <a:t> familia de protocolos soportada en la misma unidad lógica.</a:t>
            </a:r>
          </a:p>
          <a:p>
            <a:pPr lvl="1"/>
            <a:r>
              <a:rPr lang="es-GT" dirty="0"/>
              <a:t>Múltiples direcciones soportadas en una misma unidad.</a:t>
            </a:r>
          </a:p>
          <a:p>
            <a:pPr lvl="1"/>
            <a:r>
              <a:rPr lang="es-GT" dirty="0"/>
              <a:t>No se puede configurar una segunda familia de protocolos en conjunto con la familia de protocolos ethernet-</a:t>
            </a:r>
            <a:r>
              <a:rPr lang="es-GT" dirty="0" err="1"/>
              <a:t>switching</a:t>
            </a:r>
            <a:r>
              <a:rPr lang="es-GT" dirty="0"/>
              <a:t>.</a:t>
            </a:r>
          </a:p>
          <a:p>
            <a:pPr lvl="1"/>
            <a:endParaRPr lang="en-US" dirty="0"/>
          </a:p>
        </p:txBody>
      </p:sp>
      <p:pic>
        <p:nvPicPr>
          <p:cNvPr id="3" name="Picture 2">
            <a:extLst>
              <a:ext uri="{FF2B5EF4-FFF2-40B4-BE49-F238E27FC236}">
                <a16:creationId xmlns:a16="http://schemas.microsoft.com/office/drawing/2014/main" id="{47357E8E-112C-49F8-9C90-926F2D1EDC90}"/>
              </a:ext>
            </a:extLst>
          </p:cNvPr>
          <p:cNvPicPr>
            <a:picLocks noChangeAspect="1"/>
          </p:cNvPicPr>
          <p:nvPr/>
        </p:nvPicPr>
        <p:blipFill>
          <a:blip r:embed="rId3"/>
          <a:stretch>
            <a:fillRect/>
          </a:stretch>
        </p:blipFill>
        <p:spPr>
          <a:xfrm>
            <a:off x="834042" y="1878983"/>
            <a:ext cx="4971014" cy="4807411"/>
          </a:xfrm>
          <a:prstGeom prst="rect">
            <a:avLst/>
          </a:prstGeom>
        </p:spPr>
      </p:pic>
      <p:pic>
        <p:nvPicPr>
          <p:cNvPr id="7" name="Picture 6">
            <a:extLst>
              <a:ext uri="{FF2B5EF4-FFF2-40B4-BE49-F238E27FC236}">
                <a16:creationId xmlns:a16="http://schemas.microsoft.com/office/drawing/2014/main" id="{BC28AA9D-4BA1-4D5B-8E3B-BCD3A5AA8631}"/>
              </a:ext>
            </a:extLst>
          </p:cNvPr>
          <p:cNvPicPr>
            <a:picLocks noChangeAspect="1"/>
          </p:cNvPicPr>
          <p:nvPr/>
        </p:nvPicPr>
        <p:blipFill>
          <a:blip r:embed="rId4"/>
          <a:stretch>
            <a:fillRect/>
          </a:stretch>
        </p:blipFill>
        <p:spPr>
          <a:xfrm>
            <a:off x="6861531" y="4645644"/>
            <a:ext cx="4496427" cy="1695687"/>
          </a:xfrm>
          <a:prstGeom prst="rect">
            <a:avLst/>
          </a:prstGeom>
        </p:spPr>
      </p:pic>
    </p:spTree>
    <p:extLst>
      <p:ext uri="{BB962C8B-B14F-4D97-AF65-F5344CB8AC3E}">
        <p14:creationId xmlns:p14="http://schemas.microsoft.com/office/powerpoint/2010/main" val="25890689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Ejemplo de Configuración de Interfaz</a:t>
            </a:r>
          </a:p>
          <a:p>
            <a:pPr lvl="1"/>
            <a:r>
              <a:rPr lang="es-GT" dirty="0"/>
              <a:t>La opción </a:t>
            </a:r>
            <a:r>
              <a:rPr lang="es-GT" b="1" dirty="0" err="1"/>
              <a:t>prefered</a:t>
            </a:r>
            <a:r>
              <a:rPr lang="es-GT" dirty="0"/>
              <a:t> se utiliza para </a:t>
            </a:r>
            <a:r>
              <a:rPr lang="es-GT" dirty="0" err="1"/>
              <a:t>sobreescribir</a:t>
            </a:r>
            <a:r>
              <a:rPr lang="es-GT" dirty="0"/>
              <a:t> el comportamiento por defecto y seleccionar una nueva dirección de origen para los paquetes enviados en esa </a:t>
            </a:r>
            <a:r>
              <a:rPr lang="es-GT" dirty="0" err="1"/>
              <a:t>subnet</a:t>
            </a:r>
            <a:endParaRPr lang="es-GT" dirty="0"/>
          </a:p>
          <a:p>
            <a:pPr marL="53975" lvl="1" indent="0">
              <a:buNone/>
            </a:pP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5" name="Picture 4">
            <a:extLst>
              <a:ext uri="{FF2B5EF4-FFF2-40B4-BE49-F238E27FC236}">
                <a16:creationId xmlns:a16="http://schemas.microsoft.com/office/drawing/2014/main" id="{B9A8CC8C-194E-4B4B-919B-4D4E9A8F0ACA}"/>
              </a:ext>
            </a:extLst>
          </p:cNvPr>
          <p:cNvPicPr>
            <a:picLocks noChangeAspect="1"/>
          </p:cNvPicPr>
          <p:nvPr/>
        </p:nvPicPr>
        <p:blipFill>
          <a:blip r:embed="rId3"/>
          <a:stretch>
            <a:fillRect/>
          </a:stretch>
        </p:blipFill>
        <p:spPr>
          <a:xfrm>
            <a:off x="3423655" y="2787153"/>
            <a:ext cx="3762900" cy="3562847"/>
          </a:xfrm>
          <a:prstGeom prst="rect">
            <a:avLst/>
          </a:prstGeom>
        </p:spPr>
      </p:pic>
    </p:spTree>
    <p:extLst>
      <p:ext uri="{BB962C8B-B14F-4D97-AF65-F5344CB8AC3E}">
        <p14:creationId xmlns:p14="http://schemas.microsoft.com/office/powerpoint/2010/main" val="1041858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4"/>
          </p:nvPr>
        </p:nvSpPr>
        <p:spPr/>
        <p:txBody>
          <a:bodyPr/>
          <a:lstStyle/>
          <a:p>
            <a:r>
              <a:rPr lang="es-ES" dirty="0"/>
              <a:t>05: Configuración Inicial</a:t>
            </a:r>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Ejemplo de Configuración de Interfaz</a:t>
            </a:r>
          </a:p>
          <a:p>
            <a:pPr lvl="1"/>
            <a:r>
              <a:rPr lang="es-ES" dirty="0"/>
              <a:t>La dirección </a:t>
            </a:r>
            <a:r>
              <a:rPr lang="es-ES" b="1" dirty="0" err="1"/>
              <a:t>primary</a:t>
            </a:r>
            <a:r>
              <a:rPr lang="es-ES" dirty="0"/>
              <a:t> de una interfaz se usa de manera predeterminada como la dirección local para los paquetes de broadcast y </a:t>
            </a:r>
            <a:r>
              <a:rPr lang="es-ES" dirty="0" err="1"/>
              <a:t>multicast</a:t>
            </a:r>
            <a:r>
              <a:rPr lang="es-ES" dirty="0"/>
              <a:t> que se originan localmente y se envían a través de la interfaz.</a:t>
            </a:r>
          </a:p>
          <a:p>
            <a:pPr lvl="1"/>
            <a:r>
              <a:rPr lang="es-ES" dirty="0"/>
              <a:t>Por defecto la interfaz primaria en una interfaz es la numéricamente menor dirección en la interfaz.</a:t>
            </a:r>
            <a:endParaRPr lang="en-US" dirty="0"/>
          </a:p>
        </p:txBody>
      </p:sp>
      <p:pic>
        <p:nvPicPr>
          <p:cNvPr id="10" name="Content Placeholder 9">
            <a:extLst>
              <a:ext uri="{FF2B5EF4-FFF2-40B4-BE49-F238E27FC236}">
                <a16:creationId xmlns:a16="http://schemas.microsoft.com/office/drawing/2014/main" id="{7DD2FBD9-D26E-4BE2-A6FB-2D6992B7A800}"/>
              </a:ext>
            </a:extLst>
          </p:cNvPr>
          <p:cNvPicPr>
            <a:picLocks noGrp="1" noChangeAspect="1"/>
          </p:cNvPicPr>
          <p:nvPr>
            <p:ph idx="15"/>
          </p:nvPr>
        </p:nvPicPr>
        <p:blipFill>
          <a:blip r:embed="rId3"/>
          <a:stretch>
            <a:fillRect/>
          </a:stretch>
        </p:blipFill>
        <p:spPr>
          <a:xfrm>
            <a:off x="6096000" y="1553415"/>
            <a:ext cx="5131928" cy="4859091"/>
          </a:xfrm>
          <a:prstGeom prst="rect">
            <a:avLst/>
          </a:prstGeom>
        </p:spPr>
      </p:pic>
    </p:spTree>
    <p:extLst>
      <p:ext uri="{BB962C8B-B14F-4D97-AF65-F5344CB8AC3E}">
        <p14:creationId xmlns:p14="http://schemas.microsoft.com/office/powerpoint/2010/main" val="1733836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Ejemplo de Configuración de Interfaces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48E89B0E-0960-40E3-8A70-9D3D7ACB63E1}"/>
              </a:ext>
            </a:extLst>
          </p:cNvPr>
          <p:cNvPicPr>
            <a:picLocks noChangeAspect="1"/>
          </p:cNvPicPr>
          <p:nvPr/>
        </p:nvPicPr>
        <p:blipFill>
          <a:blip r:embed="rId3"/>
          <a:stretch>
            <a:fillRect/>
          </a:stretch>
        </p:blipFill>
        <p:spPr>
          <a:xfrm>
            <a:off x="2803907" y="2278094"/>
            <a:ext cx="6584186" cy="3786509"/>
          </a:xfrm>
          <a:prstGeom prst="rect">
            <a:avLst/>
          </a:prstGeom>
        </p:spPr>
      </p:pic>
    </p:spTree>
    <p:extLst>
      <p:ext uri="{BB962C8B-B14F-4D97-AF65-F5344CB8AC3E}">
        <p14:creationId xmlns:p14="http://schemas.microsoft.com/office/powerpoint/2010/main" val="17096517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DD57F-B9ED-4600-BCCC-D513367DC434}"/>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9" name="Content Placeholder 8">
            <a:extLst>
              <a:ext uri="{FF2B5EF4-FFF2-40B4-BE49-F238E27FC236}">
                <a16:creationId xmlns:a16="http://schemas.microsoft.com/office/drawing/2014/main" id="{37F1F972-211C-4007-BB5B-BC3852AA90FD}"/>
              </a:ext>
            </a:extLst>
          </p:cNvPr>
          <p:cNvSpPr>
            <a:spLocks noGrp="1"/>
          </p:cNvSpPr>
          <p:nvPr>
            <p:ph idx="1"/>
          </p:nvPr>
        </p:nvSpPr>
        <p:spPr/>
        <p:txBody>
          <a:bodyPr/>
          <a:lstStyle/>
          <a:p>
            <a:r>
              <a:rPr lang="es-GT" dirty="0"/>
              <a:t>Verificar el estado de las interfaces</a:t>
            </a:r>
          </a:p>
          <a:p>
            <a:pPr lvl="1"/>
            <a:r>
              <a:rPr lang="es-GT" dirty="0"/>
              <a:t>Utilice el comando show interface terse para rápidamente verificar el estado de las interfaces</a:t>
            </a:r>
            <a:endParaRPr lang="en-US" dirty="0"/>
          </a:p>
        </p:txBody>
      </p:sp>
      <p:sp>
        <p:nvSpPr>
          <p:cNvPr id="8" name="Content Placeholder 7">
            <a:extLst>
              <a:ext uri="{FF2B5EF4-FFF2-40B4-BE49-F238E27FC236}">
                <a16:creationId xmlns:a16="http://schemas.microsoft.com/office/drawing/2014/main" id="{22D54359-CEE1-4E50-83C1-A3F73BE6CF31}"/>
              </a:ext>
            </a:extLst>
          </p:cNvPr>
          <p:cNvSpPr>
            <a:spLocks noGrp="1"/>
          </p:cNvSpPr>
          <p:nvPr>
            <p:ph sz="quarter" idx="13"/>
          </p:nvPr>
        </p:nvSpPr>
        <p:spPr/>
        <p:txBody>
          <a:bodyPr/>
          <a:lstStyle/>
          <a:p>
            <a:r>
              <a:rPr lang="es-ES" dirty="0"/>
              <a:t>05: Configuración Inicial</a:t>
            </a:r>
          </a:p>
        </p:txBody>
      </p:sp>
      <p:pic>
        <p:nvPicPr>
          <p:cNvPr id="3" name="Picture 2">
            <a:extLst>
              <a:ext uri="{FF2B5EF4-FFF2-40B4-BE49-F238E27FC236}">
                <a16:creationId xmlns:a16="http://schemas.microsoft.com/office/drawing/2014/main" id="{DE305A71-97F8-4985-9314-EDB924682B1B}"/>
              </a:ext>
            </a:extLst>
          </p:cNvPr>
          <p:cNvPicPr>
            <a:picLocks noChangeAspect="1"/>
          </p:cNvPicPr>
          <p:nvPr/>
        </p:nvPicPr>
        <p:blipFill>
          <a:blip r:embed="rId3"/>
          <a:stretch>
            <a:fillRect/>
          </a:stretch>
        </p:blipFill>
        <p:spPr>
          <a:xfrm>
            <a:off x="453364" y="3048442"/>
            <a:ext cx="5449285" cy="1821488"/>
          </a:xfrm>
          <a:prstGeom prst="rect">
            <a:avLst/>
          </a:prstGeom>
        </p:spPr>
      </p:pic>
      <p:pic>
        <p:nvPicPr>
          <p:cNvPr id="5" name="Picture 4">
            <a:extLst>
              <a:ext uri="{FF2B5EF4-FFF2-40B4-BE49-F238E27FC236}">
                <a16:creationId xmlns:a16="http://schemas.microsoft.com/office/drawing/2014/main" id="{C30136CF-D8AB-44C0-AC25-7A26BE2C91E4}"/>
              </a:ext>
            </a:extLst>
          </p:cNvPr>
          <p:cNvPicPr>
            <a:picLocks noChangeAspect="1"/>
          </p:cNvPicPr>
          <p:nvPr/>
        </p:nvPicPr>
        <p:blipFill>
          <a:blip r:embed="rId4"/>
          <a:stretch>
            <a:fillRect/>
          </a:stretch>
        </p:blipFill>
        <p:spPr>
          <a:xfrm>
            <a:off x="6066531" y="2937606"/>
            <a:ext cx="5828742" cy="2558960"/>
          </a:xfrm>
          <a:prstGeom prst="rect">
            <a:avLst/>
          </a:prstGeom>
        </p:spPr>
      </p:pic>
    </p:spTree>
    <p:extLst>
      <p:ext uri="{BB962C8B-B14F-4D97-AF65-F5344CB8AC3E}">
        <p14:creationId xmlns:p14="http://schemas.microsoft.com/office/powerpoint/2010/main" val="1127397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cs typeface="Calibri Light"/>
              </a:rPr>
              <a:t>Introducción al Sistema Operativo Junos</a:t>
            </a:r>
            <a:endParaRPr lang="es-ES" dirty="0"/>
          </a:p>
        </p:txBody>
      </p:sp>
      <p:sp>
        <p:nvSpPr>
          <p:cNvPr id="3" name="Subtítulo 2"/>
          <p:cNvSpPr>
            <a:spLocks noGrp="1"/>
          </p:cNvSpPr>
          <p:nvPr>
            <p:ph type="body" idx="1"/>
          </p:nvPr>
        </p:nvSpPr>
        <p:spPr/>
        <p:txBody>
          <a:bodyPr vert="horz" lIns="91440" tIns="45720" rIns="91440" bIns="45720" rtlCol="0" anchor="t">
            <a:normAutofit/>
          </a:bodyPr>
          <a:lstStyle/>
          <a:p>
            <a:r>
              <a:rPr lang="es-ES" dirty="0">
                <a:cs typeface="Calibri"/>
              </a:rPr>
              <a:t>Modulo 6: Configuración</a:t>
            </a:r>
            <a:r>
              <a:rPr lang="es-GT" dirty="0">
                <a:cs typeface="Calibri"/>
              </a:rPr>
              <a:t> secundaria del sistema</a:t>
            </a:r>
            <a:endParaRPr lang="es-ES" dirty="0"/>
          </a:p>
        </p:txBody>
      </p:sp>
    </p:spTree>
    <p:extLst>
      <p:ext uri="{BB962C8B-B14F-4D97-AF65-F5344CB8AC3E}">
        <p14:creationId xmlns:p14="http://schemas.microsoft.com/office/powerpoint/2010/main" val="10266431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Objetivos del Modulo</a:t>
            </a:r>
          </a:p>
          <a:p>
            <a:pPr marL="53975" lvl="1" indent="0">
              <a:buNone/>
            </a:pPr>
            <a:r>
              <a:rPr lang="es-ES" dirty="0"/>
              <a:t>Al final de este módulo, podrá:</a:t>
            </a:r>
          </a:p>
          <a:p>
            <a:pPr lvl="1"/>
            <a:r>
              <a:rPr lang="es-ES" dirty="0"/>
              <a:t>Configurar la autenticación de usuario</a:t>
            </a:r>
          </a:p>
          <a:p>
            <a:pPr lvl="1"/>
            <a:r>
              <a:rPr lang="es-ES" dirty="0"/>
              <a:t>Configurar y analizar el registro y el seguimiento del sistema</a:t>
            </a:r>
          </a:p>
          <a:p>
            <a:pPr lvl="1"/>
            <a:r>
              <a:rPr lang="es-ES" dirty="0"/>
              <a:t>Configurar y monitorear la configuración NTP</a:t>
            </a:r>
          </a:p>
          <a:p>
            <a:pPr lvl="1"/>
            <a:r>
              <a:rPr lang="es-ES" dirty="0"/>
              <a:t>Archivar configuraciones en dispositivos remotos</a:t>
            </a:r>
          </a:p>
          <a:p>
            <a:pPr lvl="1"/>
            <a:r>
              <a:rPr lang="es-ES" dirty="0"/>
              <a:t>Configurar y monitorear SNMP</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26704324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Autenticación de Usuario</a:t>
            </a:r>
          </a:p>
          <a:p>
            <a:pPr marL="53975" lvl="1" indent="0">
              <a:buNone/>
            </a:pPr>
            <a:r>
              <a:rPr lang="es-ES" dirty="0"/>
              <a:t>Junos OS utiliza tres tipos de métodos de autenticación de usuario:</a:t>
            </a:r>
          </a:p>
          <a:p>
            <a:pPr lvl="1"/>
            <a:r>
              <a:rPr lang="es-ES" dirty="0"/>
              <a:t>Autenticación por contraseña local</a:t>
            </a:r>
          </a:p>
          <a:p>
            <a:pPr lvl="1"/>
            <a:r>
              <a:rPr lang="es-ES" dirty="0"/>
              <a:t>RADIUS</a:t>
            </a:r>
          </a:p>
          <a:p>
            <a:pPr lvl="1"/>
            <a:r>
              <a:rPr lang="es-ES" dirty="0"/>
              <a:t>TACACS+</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956106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normAutofit fontScale="77500" lnSpcReduction="20000"/>
          </a:bodyPr>
          <a:lstStyle/>
          <a:p>
            <a:r>
              <a:rPr lang="es-ES" dirty="0"/>
              <a:t>Autenticación por contraseña local</a:t>
            </a:r>
          </a:p>
          <a:p>
            <a:pPr marL="53975" lvl="1" indent="0">
              <a:buNone/>
            </a:pPr>
            <a:r>
              <a:rPr lang="es-ES" dirty="0"/>
              <a:t>Con la autenticación de contraseña local, puede configurar nombres de usuario y contraseñas individualmente para que cada usuario inicie sesión en un dispositivo que ejecuta Junos OS.</a:t>
            </a:r>
          </a:p>
          <a:p>
            <a:pPr marL="53975" lvl="1" indent="0">
              <a:buNone/>
            </a:pPr>
            <a:r>
              <a:rPr lang="es-ES" dirty="0"/>
              <a:t>Junos OS impone las siguientes restricciones de contraseña:</a:t>
            </a:r>
          </a:p>
          <a:p>
            <a:pPr lvl="1"/>
            <a:r>
              <a:rPr lang="es-ES" dirty="0"/>
              <a:t>La contraseña debe tener al menos seis caracteres.</a:t>
            </a:r>
          </a:p>
          <a:p>
            <a:pPr lvl="1"/>
            <a:r>
              <a:rPr lang="es-ES" dirty="0"/>
              <a:t>Las contraseñas pueden incluir la mayoría de las clases de caracteres, como caracteres alfabéticos, numéricos y especiales, excepto los caracteres de control.</a:t>
            </a:r>
          </a:p>
          <a:p>
            <a:pPr lvl="1"/>
            <a:r>
              <a:rPr lang="es-ES" dirty="0"/>
              <a:t>Las contraseñas deben contener al menos un cambio de mayúsculas y minúsculas o clase de carácter</a:t>
            </a:r>
          </a:p>
          <a:p>
            <a:pPr lvl="1"/>
            <a:endParaRPr lang="es-ES" dirty="0"/>
          </a:p>
          <a:p>
            <a:pPr marL="53975" lvl="1" indent="0">
              <a:buNone/>
            </a:pPr>
            <a:r>
              <a:rPr lang="es-ES" dirty="0"/>
              <a:t>Cuando un usuario está configurado en un dispositivo que ejecuta Junos OS, el sistema genera automáticamente un directorio de inicio para ese usuario. </a:t>
            </a:r>
          </a:p>
          <a:p>
            <a:pPr marL="53975" lvl="1" indent="0">
              <a:buNone/>
            </a:pPr>
            <a:endParaRPr lang="es-ES" dirty="0"/>
          </a:p>
          <a:p>
            <a:pPr marL="53975" lvl="1" indent="0">
              <a:buNone/>
            </a:pPr>
            <a:r>
              <a:rPr lang="es-ES" dirty="0"/>
              <a:t>El directorio de inicio sirve como directorio de trabajo predeterminado para cada usuario configurado localmente. </a:t>
            </a:r>
          </a:p>
          <a:p>
            <a:pPr marL="53975" lvl="1" indent="0">
              <a:buNone/>
            </a:pPr>
            <a:endParaRPr lang="es-ES" dirty="0"/>
          </a:p>
          <a:p>
            <a:pPr marL="53975" lvl="1" indent="0">
              <a:buNone/>
            </a:pPr>
            <a:r>
              <a:rPr lang="es-ES" dirty="0"/>
              <a:t>El directorio de trabajo del usuario se puede cambiar para sesiones individuales mediante el comando de modo operativo set </a:t>
            </a:r>
            <a:r>
              <a:rPr lang="es-ES" b="1" dirty="0" err="1">
                <a:latin typeface="Consolas" panose="020B0609020204030204" pitchFamily="49" charset="0"/>
              </a:rPr>
              <a:t>cli</a:t>
            </a:r>
            <a:r>
              <a:rPr lang="es-ES" b="1" dirty="0">
                <a:latin typeface="Consolas" panose="020B0609020204030204" pitchFamily="49" charset="0"/>
              </a:rPr>
              <a:t> </a:t>
            </a:r>
            <a:r>
              <a:rPr lang="es-ES" b="1" dirty="0" err="1">
                <a:latin typeface="Consolas" panose="020B0609020204030204" pitchFamily="49" charset="0"/>
              </a:rPr>
              <a:t>directory</a:t>
            </a:r>
            <a:r>
              <a:rPr lang="es-ES" b="1" dirty="0">
                <a:latin typeface="Consolas" panose="020B0609020204030204" pitchFamily="49" charset="0"/>
              </a:rPr>
              <a:t> </a:t>
            </a:r>
            <a:r>
              <a:rPr lang="es-ES" b="1" i="1" u="sng" dirty="0" err="1">
                <a:latin typeface="Consolas" panose="020B0609020204030204" pitchFamily="49" charset="0"/>
              </a:rPr>
              <a:t>directory</a:t>
            </a:r>
            <a:r>
              <a:rPr lang="es-ES" dirty="0"/>
              <a:t>.</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234590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0416AA64-D176-4019-A8CB-B1FF934F6F5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Descripción general de J-WEB</a:t>
            </a:r>
          </a:p>
          <a:p>
            <a:pPr lvl="1"/>
            <a:r>
              <a:rPr lang="es-ES" dirty="0"/>
              <a:t>La interfaz de usuario J-Web:</a:t>
            </a:r>
          </a:p>
          <a:p>
            <a:pPr lvl="2"/>
            <a:r>
              <a:rPr lang="es-ES" dirty="0"/>
              <a:t>Lo asiste con operaciones de mantenimiento y </a:t>
            </a:r>
            <a:r>
              <a:rPr lang="es-ES" dirty="0" err="1"/>
              <a:t>troubleshooting</a:t>
            </a:r>
            <a:endParaRPr lang="es-ES" dirty="0"/>
          </a:p>
          <a:p>
            <a:pPr lvl="3"/>
            <a:r>
              <a:rPr lang="es-ES" dirty="0"/>
              <a:t>Como actualización, </a:t>
            </a:r>
            <a:r>
              <a:rPr lang="es-ES" dirty="0" err="1"/>
              <a:t>rollbacks</a:t>
            </a:r>
            <a:r>
              <a:rPr lang="es-ES" dirty="0"/>
              <a:t>, administración de archivos, y herramientas de </a:t>
            </a:r>
            <a:r>
              <a:rPr lang="es-ES" dirty="0" err="1"/>
              <a:t>troubleshooting</a:t>
            </a:r>
            <a:endParaRPr lang="es-ES" dirty="0"/>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lstStyle/>
          <a:p>
            <a:r>
              <a:rPr lang="es-ES" dirty="0"/>
              <a:t>04: Interfaz J-Web</a:t>
            </a:r>
          </a:p>
        </p:txBody>
      </p:sp>
      <p:pic>
        <p:nvPicPr>
          <p:cNvPr id="21" name="Picture 20">
            <a:extLst>
              <a:ext uri="{FF2B5EF4-FFF2-40B4-BE49-F238E27FC236}">
                <a16:creationId xmlns:a16="http://schemas.microsoft.com/office/drawing/2014/main" id="{61FD1674-0625-4649-88E9-C04CB9625ACB}"/>
              </a:ext>
            </a:extLst>
          </p:cNvPr>
          <p:cNvPicPr>
            <a:picLocks noChangeAspect="1"/>
          </p:cNvPicPr>
          <p:nvPr/>
        </p:nvPicPr>
        <p:blipFill>
          <a:blip r:embed="rId3"/>
          <a:stretch>
            <a:fillRect/>
          </a:stretch>
        </p:blipFill>
        <p:spPr>
          <a:xfrm>
            <a:off x="2909694" y="2979560"/>
            <a:ext cx="6372611" cy="3599040"/>
          </a:xfrm>
          <a:prstGeom prst="rect">
            <a:avLst/>
          </a:prstGeom>
        </p:spPr>
      </p:pic>
    </p:spTree>
    <p:extLst>
      <p:ext uri="{BB962C8B-B14F-4D97-AF65-F5344CB8AC3E}">
        <p14:creationId xmlns:p14="http://schemas.microsoft.com/office/powerpoint/2010/main" val="15398016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19"/>
            <a:ext cx="11285272" cy="5325525"/>
          </a:xfrm>
        </p:spPr>
        <p:txBody>
          <a:bodyPr>
            <a:normAutofit lnSpcReduction="10000"/>
          </a:bodyPr>
          <a:lstStyle/>
          <a:p>
            <a:r>
              <a:rPr lang="es-GT" dirty="0"/>
              <a:t>RADIUS y TACACS+</a:t>
            </a:r>
          </a:p>
          <a:p>
            <a:pPr marL="53975" lvl="1" indent="0">
              <a:buNone/>
            </a:pPr>
            <a:r>
              <a:rPr lang="es-ES" dirty="0"/>
              <a:t>RADIUS y TACACS+ son sistemas distribuidos de cliente y servidor que se utilizan como métodos de autenticación para validar a los usuarios. Los clientes RADIUS y TACACS+ se ejecutan en dispositivos que ejecutan Junos OS y el servidor se ejecuta en un host conectado a una red remota. Una cuenta de usuario definida localmente determina la autorización.</a:t>
            </a:r>
          </a:p>
          <a:p>
            <a:pPr marL="53975" lvl="1" indent="0">
              <a:buNone/>
            </a:pPr>
            <a:endParaRPr lang="es-ES" dirty="0"/>
          </a:p>
          <a:p>
            <a:pPr marL="53975" lvl="1" indent="0">
              <a:buNone/>
            </a:pPr>
            <a:r>
              <a:rPr lang="es-ES" dirty="0"/>
              <a:t>Se pueden asignar varios usuarios autenticados RADIUS o TACACS+ a una plantilla de cuenta de usuario definida localmente. </a:t>
            </a:r>
          </a:p>
          <a:p>
            <a:pPr marL="53975" lvl="1" indent="0">
              <a:buNone/>
            </a:pPr>
            <a:r>
              <a:rPr lang="es-ES" dirty="0"/>
              <a:t>Las cuentas de usuario de plantillas locales evitan la necesidad de que cada usuario de RADIUS o TACACS+ también tenga una cuenta de usuario definida localmente. </a:t>
            </a:r>
          </a:p>
          <a:p>
            <a:pPr marL="53975" lvl="1" indent="0">
              <a:buNone/>
            </a:pPr>
            <a:r>
              <a:rPr lang="es-ES" dirty="0"/>
              <a:t>Con las extensiones apropiadas de Juniper Networks cargadas en el servidor, tanto RADIUS como TACACS+ pueden anular estos parámetros de autorización de usuario de plantilla pasando expresiones regulares extendidas.</a:t>
            </a:r>
          </a:p>
          <a:p>
            <a:pPr marL="53975" lvl="1" indent="0">
              <a:buNone/>
            </a:pPr>
            <a:r>
              <a:rPr lang="es-ES" dirty="0"/>
              <a:t>La cobertura de expresiones regulares está fuera del alcance de este módulo.</a:t>
            </a:r>
            <a:endParaRPr lang="es-GT"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978675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s-GT" dirty="0"/>
              <a:t>Orden de Autenticación</a:t>
            </a:r>
          </a:p>
          <a:p>
            <a:pPr lvl="1"/>
            <a:r>
              <a:rPr lang="es-GT" dirty="0"/>
              <a:t>El orden del método de autenticación es configurable</a:t>
            </a:r>
          </a:p>
          <a:p>
            <a:pPr lvl="2"/>
            <a:r>
              <a:rPr lang="es-ES" dirty="0"/>
              <a:t>Junos Intenta cada método configurado hasta que se acepta la contraseña</a:t>
            </a:r>
          </a:p>
          <a:p>
            <a:pPr lvl="2"/>
            <a:r>
              <a:rPr lang="es-ES" dirty="0"/>
              <a:t>Si los métodos de autenticación </a:t>
            </a:r>
            <a:r>
              <a:rPr lang="es-ES" dirty="0" err="1">
                <a:latin typeface="Consolas" panose="020B0609020204030204" pitchFamily="49" charset="0"/>
              </a:rPr>
              <a:t>radius</a:t>
            </a:r>
            <a:r>
              <a:rPr lang="es-ES" dirty="0"/>
              <a:t> y </a:t>
            </a:r>
            <a:r>
              <a:rPr lang="es-ES" dirty="0" err="1">
                <a:latin typeface="Consolas" panose="020B0609020204030204" pitchFamily="49" charset="0"/>
              </a:rPr>
              <a:t>tacplus</a:t>
            </a:r>
            <a:r>
              <a:rPr lang="es-ES" dirty="0">
                <a:latin typeface="Consolas" panose="020B0609020204030204" pitchFamily="49" charset="0"/>
              </a:rPr>
              <a:t> </a:t>
            </a:r>
            <a:r>
              <a:rPr lang="es-ES" dirty="0"/>
              <a:t>no responden, siempre se consulta la autenticación local (contraseña).</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627FA93-12CB-435B-BE7C-D0B24731F421}"/>
              </a:ext>
            </a:extLst>
          </p:cNvPr>
          <p:cNvPicPr>
            <a:picLocks noChangeAspect="1"/>
          </p:cNvPicPr>
          <p:nvPr/>
        </p:nvPicPr>
        <p:blipFill>
          <a:blip r:embed="rId3"/>
          <a:stretch>
            <a:fillRect/>
          </a:stretch>
        </p:blipFill>
        <p:spPr>
          <a:xfrm>
            <a:off x="134709" y="3888934"/>
            <a:ext cx="6434955" cy="1602846"/>
          </a:xfrm>
          <a:prstGeom prst="rect">
            <a:avLst/>
          </a:prstGeom>
        </p:spPr>
      </p:pic>
      <p:pic>
        <p:nvPicPr>
          <p:cNvPr id="8" name="Picture 7">
            <a:extLst>
              <a:ext uri="{FF2B5EF4-FFF2-40B4-BE49-F238E27FC236}">
                <a16:creationId xmlns:a16="http://schemas.microsoft.com/office/drawing/2014/main" id="{88A8A73E-2857-41F3-8D88-731B071C960D}"/>
              </a:ext>
            </a:extLst>
          </p:cNvPr>
          <p:cNvPicPr>
            <a:picLocks noChangeAspect="1"/>
          </p:cNvPicPr>
          <p:nvPr/>
        </p:nvPicPr>
        <p:blipFill>
          <a:blip r:embed="rId4"/>
          <a:stretch>
            <a:fillRect/>
          </a:stretch>
        </p:blipFill>
        <p:spPr>
          <a:xfrm>
            <a:off x="7313912" y="3997636"/>
            <a:ext cx="4424724" cy="2066967"/>
          </a:xfrm>
          <a:prstGeom prst="rect">
            <a:avLst/>
          </a:prstGeom>
        </p:spPr>
      </p:pic>
    </p:spTree>
    <p:extLst>
      <p:ext uri="{BB962C8B-B14F-4D97-AF65-F5344CB8AC3E}">
        <p14:creationId xmlns:p14="http://schemas.microsoft.com/office/powerpoint/2010/main" val="28447704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1</a:t>
            </a:r>
          </a:p>
          <a:p>
            <a:pPr lvl="1"/>
            <a:r>
              <a:rPr lang="es-ES" dirty="0"/>
              <a:t>Considere el siguiente ejemplo</a:t>
            </a:r>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F4C7FFBB-B61C-4C43-A194-5BBC62E28CAC}"/>
              </a:ext>
            </a:extLst>
          </p:cNvPr>
          <p:cNvPicPr>
            <a:picLocks noChangeAspect="1"/>
          </p:cNvPicPr>
          <p:nvPr/>
        </p:nvPicPr>
        <p:blipFill>
          <a:blip r:embed="rId2"/>
          <a:stretch>
            <a:fillRect/>
          </a:stretch>
        </p:blipFill>
        <p:spPr>
          <a:xfrm>
            <a:off x="2555040" y="2259455"/>
            <a:ext cx="7081919" cy="1526275"/>
          </a:xfrm>
          <a:prstGeom prst="rect">
            <a:avLst/>
          </a:prstGeom>
        </p:spPr>
      </p:pic>
      <p:pic>
        <p:nvPicPr>
          <p:cNvPr id="8" name="Picture 7">
            <a:extLst>
              <a:ext uri="{FF2B5EF4-FFF2-40B4-BE49-F238E27FC236}">
                <a16:creationId xmlns:a16="http://schemas.microsoft.com/office/drawing/2014/main" id="{1D85EF21-EDBB-4D9F-9496-8A8015D5B25A}"/>
              </a:ext>
            </a:extLst>
          </p:cNvPr>
          <p:cNvPicPr>
            <a:picLocks noChangeAspect="1"/>
          </p:cNvPicPr>
          <p:nvPr/>
        </p:nvPicPr>
        <p:blipFill>
          <a:blip r:embed="rId3"/>
          <a:stretch>
            <a:fillRect/>
          </a:stretch>
        </p:blipFill>
        <p:spPr>
          <a:xfrm>
            <a:off x="2865057" y="4132775"/>
            <a:ext cx="6461886" cy="2153962"/>
          </a:xfrm>
          <a:prstGeom prst="rect">
            <a:avLst/>
          </a:prstGeom>
        </p:spPr>
      </p:pic>
    </p:spTree>
    <p:extLst>
      <p:ext uri="{BB962C8B-B14F-4D97-AF65-F5344CB8AC3E}">
        <p14:creationId xmlns:p14="http://schemas.microsoft.com/office/powerpoint/2010/main" val="3342136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1</a:t>
            </a:r>
          </a:p>
          <a:p>
            <a:pPr lvl="1"/>
            <a:r>
              <a:rPr lang="es-ES" dirty="0"/>
              <a:t>En este ejemplo. el orden de autenticación está configurado como </a:t>
            </a:r>
            <a:r>
              <a:rPr lang="es-ES" dirty="0">
                <a:latin typeface="Consolas" panose="020B0609020204030204" pitchFamily="49" charset="0"/>
              </a:rPr>
              <a:t>[</a:t>
            </a:r>
            <a:r>
              <a:rPr lang="es-ES" dirty="0" err="1">
                <a:latin typeface="Consolas" panose="020B0609020204030204" pitchFamily="49" charset="0"/>
              </a:rPr>
              <a:t>radius</a:t>
            </a:r>
            <a:r>
              <a:rPr lang="es-ES" dirty="0">
                <a:latin typeface="Consolas" panose="020B0609020204030204" pitchFamily="49" charset="0"/>
              </a:rPr>
              <a:t> </a:t>
            </a:r>
            <a:r>
              <a:rPr lang="es-ES" dirty="0" err="1">
                <a:latin typeface="Consolas" panose="020B0609020204030204" pitchFamily="49" charset="0"/>
              </a:rPr>
              <a:t>tacplus</a:t>
            </a:r>
            <a:r>
              <a:rPr lang="es-ES" dirty="0">
                <a:latin typeface="Consolas" panose="020B0609020204030204" pitchFamily="49" charset="0"/>
              </a:rPr>
              <a:t> </a:t>
            </a:r>
            <a:r>
              <a:rPr lang="es-ES" dirty="0" err="1">
                <a:latin typeface="Consolas" panose="020B0609020204030204" pitchFamily="49" charset="0"/>
              </a:rPr>
              <a:t>password</a:t>
            </a:r>
            <a:r>
              <a:rPr lang="es-ES" dirty="0">
                <a:latin typeface="Consolas" panose="020B0609020204030204" pitchFamily="49" charset="0"/>
              </a:rPr>
              <a:t>]</a:t>
            </a:r>
            <a:r>
              <a:rPr lang="es-ES" dirty="0"/>
              <a:t>.</a:t>
            </a:r>
          </a:p>
          <a:p>
            <a:pPr lvl="1"/>
            <a:r>
              <a:rPr lang="es-ES" dirty="0"/>
              <a:t>Se ingresa el nombre de usuario </a:t>
            </a:r>
            <a:r>
              <a:rPr lang="es-ES" dirty="0" err="1"/>
              <a:t>lab</a:t>
            </a:r>
            <a:r>
              <a:rPr lang="es-ES" dirty="0"/>
              <a:t> y la contraseña lab789. </a:t>
            </a:r>
          </a:p>
          <a:p>
            <a:pPr lvl="1"/>
            <a:r>
              <a:rPr lang="es-ES" dirty="0"/>
              <a:t>Se autentica correctamente porque se intenta cada método de autenticación configurado hasta que la base de datos de autenticación local acepta la contraseña.</a:t>
            </a:r>
          </a:p>
          <a:p>
            <a:pPr lvl="1"/>
            <a:r>
              <a:rPr lang="es-ES" dirty="0"/>
              <a:t>Si ingresa el nombre de usuario </a:t>
            </a:r>
            <a:r>
              <a:rPr lang="es-ES" dirty="0" err="1"/>
              <a:t>lab</a:t>
            </a:r>
            <a:r>
              <a:rPr lang="es-ES" dirty="0"/>
              <a:t> y la contraseña lab789, Junos OS primero intenta autenticar la contraseña contra el servidor RADIUS, que la rechaza. </a:t>
            </a:r>
          </a:p>
          <a:p>
            <a:pPr lvl="1"/>
            <a:r>
              <a:rPr lang="es-ES" dirty="0"/>
              <a:t>Luego, Junos OS intenta autenticar la contraseña contra el servidor TACACS+, que también la rechaza.</a:t>
            </a:r>
          </a:p>
          <a:p>
            <a:pPr lvl="1"/>
            <a:r>
              <a:rPr lang="es-ES" dirty="0"/>
              <a:t>Finalmente, Junos OS intenta autenticar la contraseña contra la base de datos de autenticación local, que la acepta.</a:t>
            </a:r>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440994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1</a:t>
            </a:r>
          </a:p>
          <a:p>
            <a:pPr lvl="1"/>
            <a:r>
              <a:rPr lang="es-ES" dirty="0"/>
              <a:t>Además del orden de autenticación, también deberá configurar los servidores RADIUS y TACACS+, así como el usuario del laboratorio. El siguiente es un ejemplo de estos parámetros de configuración:</a:t>
            </a:r>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9" name="Picture 8">
            <a:extLst>
              <a:ext uri="{FF2B5EF4-FFF2-40B4-BE49-F238E27FC236}">
                <a16:creationId xmlns:a16="http://schemas.microsoft.com/office/drawing/2014/main" id="{943A98BB-9E53-4002-A1A3-F8EEC4952523}"/>
              </a:ext>
            </a:extLst>
          </p:cNvPr>
          <p:cNvPicPr>
            <a:picLocks noChangeAspect="1"/>
          </p:cNvPicPr>
          <p:nvPr/>
        </p:nvPicPr>
        <p:blipFill>
          <a:blip r:embed="rId2"/>
          <a:stretch>
            <a:fillRect/>
          </a:stretch>
        </p:blipFill>
        <p:spPr>
          <a:xfrm>
            <a:off x="2553133" y="2927496"/>
            <a:ext cx="7085734" cy="3422504"/>
          </a:xfrm>
          <a:prstGeom prst="rect">
            <a:avLst/>
          </a:prstGeom>
        </p:spPr>
      </p:pic>
    </p:spTree>
    <p:extLst>
      <p:ext uri="{BB962C8B-B14F-4D97-AF65-F5344CB8AC3E}">
        <p14:creationId xmlns:p14="http://schemas.microsoft.com/office/powerpoint/2010/main" val="829243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2</a:t>
            </a:r>
          </a:p>
          <a:p>
            <a:pPr lvl="1"/>
            <a:r>
              <a:rPr lang="es-ES" dirty="0"/>
              <a:t>Considere el siguiente ejemplo</a:t>
            </a:r>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7" name="Picture 6">
            <a:extLst>
              <a:ext uri="{FF2B5EF4-FFF2-40B4-BE49-F238E27FC236}">
                <a16:creationId xmlns:a16="http://schemas.microsoft.com/office/drawing/2014/main" id="{3DC4DE3C-6C07-4C86-8CCE-CF3D04901DC1}"/>
              </a:ext>
            </a:extLst>
          </p:cNvPr>
          <p:cNvPicPr>
            <a:picLocks noChangeAspect="1"/>
          </p:cNvPicPr>
          <p:nvPr/>
        </p:nvPicPr>
        <p:blipFill>
          <a:blip r:embed="rId2"/>
          <a:stretch>
            <a:fillRect/>
          </a:stretch>
        </p:blipFill>
        <p:spPr>
          <a:xfrm>
            <a:off x="2781494" y="2283711"/>
            <a:ext cx="6629009" cy="1471392"/>
          </a:xfrm>
          <a:prstGeom prst="rect">
            <a:avLst/>
          </a:prstGeom>
        </p:spPr>
      </p:pic>
      <p:pic>
        <p:nvPicPr>
          <p:cNvPr id="10" name="Picture 9">
            <a:extLst>
              <a:ext uri="{FF2B5EF4-FFF2-40B4-BE49-F238E27FC236}">
                <a16:creationId xmlns:a16="http://schemas.microsoft.com/office/drawing/2014/main" id="{AF1FBA06-6F5F-41B6-9826-6112CC3E4FC8}"/>
              </a:ext>
            </a:extLst>
          </p:cNvPr>
          <p:cNvPicPr>
            <a:picLocks noChangeAspect="1"/>
          </p:cNvPicPr>
          <p:nvPr/>
        </p:nvPicPr>
        <p:blipFill>
          <a:blip r:embed="rId3"/>
          <a:stretch>
            <a:fillRect/>
          </a:stretch>
        </p:blipFill>
        <p:spPr>
          <a:xfrm>
            <a:off x="2178869" y="3892887"/>
            <a:ext cx="7834258" cy="2633364"/>
          </a:xfrm>
          <a:prstGeom prst="rect">
            <a:avLst/>
          </a:prstGeom>
        </p:spPr>
      </p:pic>
    </p:spTree>
    <p:extLst>
      <p:ext uri="{BB962C8B-B14F-4D97-AF65-F5344CB8AC3E}">
        <p14:creationId xmlns:p14="http://schemas.microsoft.com/office/powerpoint/2010/main" val="1130284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a:xfrm>
            <a:off x="453364" y="1366220"/>
            <a:ext cx="11285272" cy="5297816"/>
          </a:xfrm>
        </p:spPr>
        <p:txBody>
          <a:bodyPr>
            <a:normAutofit/>
          </a:bodyPr>
          <a:lstStyle/>
          <a:p>
            <a:r>
              <a:rPr lang="en-US" dirty="0"/>
              <a:t>Orden de </a:t>
            </a:r>
            <a:r>
              <a:rPr lang="en-US" dirty="0" err="1"/>
              <a:t>Autenticaci</a:t>
            </a:r>
            <a:r>
              <a:rPr lang="es-GT" dirty="0" err="1"/>
              <a:t>ón</a:t>
            </a:r>
            <a:r>
              <a:rPr lang="es-GT" dirty="0"/>
              <a:t> – </a:t>
            </a:r>
            <a:r>
              <a:rPr lang="es-GT" dirty="0" err="1"/>
              <a:t>Ejempo</a:t>
            </a:r>
            <a:r>
              <a:rPr lang="es-GT" dirty="0"/>
              <a:t> 2</a:t>
            </a:r>
          </a:p>
          <a:p>
            <a:pPr lvl="1"/>
            <a:r>
              <a:rPr lang="es-ES" dirty="0"/>
              <a:t>En este ejemplo. el orden de autenticación está configurado como </a:t>
            </a:r>
            <a:r>
              <a:rPr lang="es-ES" dirty="0">
                <a:latin typeface="Consolas" panose="020B0609020204030204" pitchFamily="49" charset="0"/>
              </a:rPr>
              <a:t>[</a:t>
            </a:r>
            <a:r>
              <a:rPr lang="es-ES" dirty="0" err="1">
                <a:latin typeface="Consolas" panose="020B0609020204030204" pitchFamily="49" charset="0"/>
              </a:rPr>
              <a:t>radius</a:t>
            </a:r>
            <a:r>
              <a:rPr lang="es-ES" dirty="0">
                <a:latin typeface="Consolas" panose="020B0609020204030204" pitchFamily="49" charset="0"/>
              </a:rPr>
              <a:t> </a:t>
            </a:r>
            <a:r>
              <a:rPr lang="es-ES" dirty="0" err="1">
                <a:latin typeface="Consolas" panose="020B0609020204030204" pitchFamily="49" charset="0"/>
              </a:rPr>
              <a:t>tacplus</a:t>
            </a:r>
            <a:r>
              <a:rPr lang="es-ES" dirty="0">
                <a:latin typeface="Consolas" panose="020B0609020204030204" pitchFamily="49" charset="0"/>
              </a:rPr>
              <a:t>]</a:t>
            </a:r>
            <a:r>
              <a:rPr lang="es-ES" dirty="0"/>
              <a:t>.</a:t>
            </a:r>
          </a:p>
          <a:p>
            <a:pPr lvl="1"/>
            <a:r>
              <a:rPr lang="es-ES" dirty="0"/>
              <a:t>En este caso. si ingresa el nombre de usuario </a:t>
            </a:r>
            <a:r>
              <a:rPr lang="es-ES" dirty="0" err="1"/>
              <a:t>lab</a:t>
            </a:r>
            <a:r>
              <a:rPr lang="es-ES" dirty="0"/>
              <a:t> y la contraseña lab789, Junos OS primero intenta autenticar la contraseña contra el servidor RADIUS. que lo rechaza. Luego, Junos OS intenta autenticar la contraseña contra el servidor TACACS+, que también la rechaza. Junos OS no consulta la autenticación local porque no figura en el orden de autenticación y porque al menos uno de los métodos de autenticación configurados respondió. La contraseña es rechazada.</a:t>
            </a:r>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34648744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a:t>Orden de </a:t>
            </a:r>
            <a:r>
              <a:rPr lang="en-US" dirty="0" err="1"/>
              <a:t>Autenticaci</a:t>
            </a:r>
            <a:r>
              <a:rPr lang="es-GT" dirty="0" err="1"/>
              <a:t>ón</a:t>
            </a:r>
            <a:r>
              <a:rPr lang="es-GT" dirty="0"/>
              <a:t> – </a:t>
            </a:r>
            <a:r>
              <a:rPr lang="es-GT" dirty="0" err="1"/>
              <a:t>Ejempo</a:t>
            </a:r>
            <a:r>
              <a:rPr lang="es-GT" dirty="0"/>
              <a:t> 3</a:t>
            </a:r>
          </a:p>
          <a:p>
            <a:pPr lvl="1"/>
            <a:r>
              <a:rPr lang="es-GT" dirty="0"/>
              <a:t>Considere el siguiente ejemplo:</a:t>
            </a:r>
          </a:p>
          <a:p>
            <a:pPr lvl="1"/>
            <a:endParaRPr lang="es-GT" dirty="0"/>
          </a:p>
          <a:p>
            <a:pPr lvl="1"/>
            <a:endParaRPr lang="es-GT" dirty="0"/>
          </a:p>
          <a:p>
            <a:pPr lvl="1"/>
            <a:endParaRPr lang="es-GT"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A9A82B60-2181-42BF-8612-7E6E95EADC01}"/>
              </a:ext>
            </a:extLst>
          </p:cNvPr>
          <p:cNvPicPr>
            <a:picLocks noChangeAspect="1"/>
          </p:cNvPicPr>
          <p:nvPr/>
        </p:nvPicPr>
        <p:blipFill>
          <a:blip r:embed="rId2"/>
          <a:stretch>
            <a:fillRect/>
          </a:stretch>
        </p:blipFill>
        <p:spPr>
          <a:xfrm>
            <a:off x="2761784" y="2137540"/>
            <a:ext cx="6668431" cy="1541216"/>
          </a:xfrm>
          <a:prstGeom prst="rect">
            <a:avLst/>
          </a:prstGeom>
        </p:spPr>
      </p:pic>
      <p:pic>
        <p:nvPicPr>
          <p:cNvPr id="8" name="Picture 7">
            <a:extLst>
              <a:ext uri="{FF2B5EF4-FFF2-40B4-BE49-F238E27FC236}">
                <a16:creationId xmlns:a16="http://schemas.microsoft.com/office/drawing/2014/main" id="{643381D4-E1AF-439B-957D-B11BB07C5AC2}"/>
              </a:ext>
            </a:extLst>
          </p:cNvPr>
          <p:cNvPicPr>
            <a:picLocks noChangeAspect="1"/>
          </p:cNvPicPr>
          <p:nvPr/>
        </p:nvPicPr>
        <p:blipFill>
          <a:blip r:embed="rId3"/>
          <a:stretch>
            <a:fillRect/>
          </a:stretch>
        </p:blipFill>
        <p:spPr>
          <a:xfrm>
            <a:off x="2353622" y="3817634"/>
            <a:ext cx="7164256" cy="2671244"/>
          </a:xfrm>
          <a:prstGeom prst="rect">
            <a:avLst/>
          </a:prstGeom>
        </p:spPr>
      </p:pic>
    </p:spTree>
    <p:extLst>
      <p:ext uri="{BB962C8B-B14F-4D97-AF65-F5344CB8AC3E}">
        <p14:creationId xmlns:p14="http://schemas.microsoft.com/office/powerpoint/2010/main" val="22559144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a:t>Orden de </a:t>
            </a:r>
            <a:r>
              <a:rPr lang="en-US" dirty="0" err="1"/>
              <a:t>Autenticaci</a:t>
            </a:r>
            <a:r>
              <a:rPr lang="es-GT" dirty="0" err="1"/>
              <a:t>ón</a:t>
            </a:r>
            <a:r>
              <a:rPr lang="es-GT" dirty="0"/>
              <a:t> – </a:t>
            </a:r>
            <a:r>
              <a:rPr lang="es-GT" dirty="0" err="1"/>
              <a:t>Ejempo</a:t>
            </a:r>
            <a:r>
              <a:rPr lang="es-GT" dirty="0"/>
              <a:t> 3</a:t>
            </a:r>
          </a:p>
          <a:p>
            <a:pPr lvl="1"/>
            <a:r>
              <a:rPr lang="es-ES" dirty="0"/>
              <a:t>En este ejemplo. el orden de autenticación está configurado como </a:t>
            </a:r>
            <a:r>
              <a:rPr lang="es-ES" dirty="0">
                <a:latin typeface="Consolas" panose="020B0609020204030204" pitchFamily="49" charset="0"/>
              </a:rPr>
              <a:t>[</a:t>
            </a:r>
            <a:r>
              <a:rPr lang="es-ES" dirty="0" err="1">
                <a:latin typeface="Consolas" panose="020B0609020204030204" pitchFamily="49" charset="0"/>
              </a:rPr>
              <a:t>radius</a:t>
            </a:r>
            <a:r>
              <a:rPr lang="es-ES" dirty="0">
                <a:latin typeface="Consolas" panose="020B0609020204030204" pitchFamily="49" charset="0"/>
              </a:rPr>
              <a:t> </a:t>
            </a:r>
            <a:r>
              <a:rPr lang="es-ES" dirty="0" err="1">
                <a:latin typeface="Consolas" panose="020B0609020204030204" pitchFamily="49" charset="0"/>
              </a:rPr>
              <a:t>tacplus</a:t>
            </a:r>
            <a:r>
              <a:rPr lang="es-ES" dirty="0">
                <a:latin typeface="Consolas" panose="020B0609020204030204" pitchFamily="49" charset="0"/>
              </a:rPr>
              <a:t>].</a:t>
            </a:r>
          </a:p>
          <a:p>
            <a:pPr lvl="1"/>
            <a:r>
              <a:rPr lang="es-ES" dirty="0"/>
              <a:t>Ahora, si ingresa el nombre de usuario </a:t>
            </a:r>
            <a:r>
              <a:rPr lang="es-ES" dirty="0" err="1">
                <a:latin typeface="Consolas" panose="020B0609020204030204" pitchFamily="49" charset="0"/>
              </a:rPr>
              <a:t>lab</a:t>
            </a:r>
            <a:r>
              <a:rPr lang="es-ES" dirty="0"/>
              <a:t> y la contraseña </a:t>
            </a:r>
            <a:r>
              <a:rPr lang="es-ES" dirty="0">
                <a:latin typeface="Consolas" panose="020B0609020204030204" pitchFamily="49" charset="0"/>
              </a:rPr>
              <a:t>lab789</a:t>
            </a:r>
            <a:r>
              <a:rPr lang="es-ES" dirty="0"/>
              <a:t>, Junos OS intenta autenticar la contraseña contra el servidor RADIUS, que está inactivo. El dispositivo que ejecuta Junos OS no recibe respuesta. Después de un período de tiempo de espera, intenta con el servidor TACACS+. Un problema de red temporal hace que el servidor TACACS+ no esté disponible. Después de un período de tiempo de espera, Junos OS consulta la autenticación local porque ninguno de los métodos de autenticación configurados respondió.</a:t>
            </a:r>
            <a:endParaRPr lang="es-GT" dirty="0"/>
          </a:p>
          <a:p>
            <a:pPr lvl="1"/>
            <a:endParaRPr lang="es-GT" dirty="0"/>
          </a:p>
          <a:p>
            <a:pPr lvl="1"/>
            <a:endParaRPr lang="es-GT" dirty="0"/>
          </a:p>
          <a:p>
            <a:pPr lvl="1"/>
            <a:endParaRPr lang="es-GT"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spTree>
    <p:extLst>
      <p:ext uri="{BB962C8B-B14F-4D97-AF65-F5344CB8AC3E}">
        <p14:creationId xmlns:p14="http://schemas.microsoft.com/office/powerpoint/2010/main" val="1597611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866E-2CF1-496E-B4A8-DDACB5014FAB}"/>
              </a:ext>
            </a:extLst>
          </p:cNvPr>
          <p:cNvSpPr>
            <a:spLocks noGrp="1"/>
          </p:cNvSpPr>
          <p:nvPr>
            <p:ph type="title"/>
          </p:nvPr>
        </p:nvSpPr>
        <p:spPr/>
        <p:txBody>
          <a:bodyPr>
            <a:normAutofit fontScale="90000"/>
          </a:bodyPr>
          <a:lstStyle/>
          <a:p>
            <a:r>
              <a:rPr lang="es-ES" dirty="0">
                <a:cs typeface="Calibri Light"/>
              </a:rPr>
              <a:t>Introducción al Sistema Operativo Junos</a:t>
            </a:r>
            <a:endParaRPr lang="en-US" dirty="0"/>
          </a:p>
        </p:txBody>
      </p:sp>
      <p:sp>
        <p:nvSpPr>
          <p:cNvPr id="3" name="Content Placeholder 2">
            <a:extLst>
              <a:ext uri="{FF2B5EF4-FFF2-40B4-BE49-F238E27FC236}">
                <a16:creationId xmlns:a16="http://schemas.microsoft.com/office/drawing/2014/main" id="{D6ED545A-8AC9-43B0-B8E7-73E6806675CD}"/>
              </a:ext>
            </a:extLst>
          </p:cNvPr>
          <p:cNvSpPr>
            <a:spLocks noGrp="1"/>
          </p:cNvSpPr>
          <p:nvPr>
            <p:ph idx="1"/>
          </p:nvPr>
        </p:nvSpPr>
        <p:spPr/>
        <p:txBody>
          <a:bodyPr/>
          <a:lstStyle/>
          <a:p>
            <a:r>
              <a:rPr lang="en-US" dirty="0" err="1"/>
              <a:t>Verifique</a:t>
            </a:r>
            <a:r>
              <a:rPr lang="en-US" dirty="0"/>
              <a:t> </a:t>
            </a:r>
            <a:r>
              <a:rPr lang="en-US" dirty="0" err="1"/>
              <a:t>su</a:t>
            </a:r>
            <a:r>
              <a:rPr lang="en-US" dirty="0"/>
              <a:t> </a:t>
            </a:r>
            <a:r>
              <a:rPr lang="en-US" dirty="0" err="1"/>
              <a:t>comprensión</a:t>
            </a:r>
            <a:endParaRPr lang="en-US" dirty="0"/>
          </a:p>
          <a:p>
            <a:endParaRPr lang="en-US" dirty="0"/>
          </a:p>
        </p:txBody>
      </p:sp>
      <p:sp>
        <p:nvSpPr>
          <p:cNvPr id="4" name="Content Placeholder 3">
            <a:extLst>
              <a:ext uri="{FF2B5EF4-FFF2-40B4-BE49-F238E27FC236}">
                <a16:creationId xmlns:a16="http://schemas.microsoft.com/office/drawing/2014/main" id="{B655123C-3B5D-4571-9201-2120350A03BA}"/>
              </a:ext>
            </a:extLst>
          </p:cNvPr>
          <p:cNvSpPr>
            <a:spLocks noGrp="1"/>
          </p:cNvSpPr>
          <p:nvPr>
            <p:ph sz="quarter" idx="13"/>
          </p:nvPr>
        </p:nvSpPr>
        <p:spPr/>
        <p:txBody>
          <a:bodyPr/>
          <a:lstStyle/>
          <a:p>
            <a:r>
              <a:rPr lang="es-ES" dirty="0">
                <a:cs typeface="Calibri"/>
              </a:rPr>
              <a:t>06: Configuración</a:t>
            </a:r>
            <a:r>
              <a:rPr lang="es-GT" dirty="0">
                <a:cs typeface="Calibri"/>
              </a:rPr>
              <a:t> secundaria del sistema</a:t>
            </a:r>
            <a:endParaRPr lang="es-ES" dirty="0"/>
          </a:p>
          <a:p>
            <a:endParaRPr lang="en-US" dirty="0"/>
          </a:p>
        </p:txBody>
      </p:sp>
      <p:pic>
        <p:nvPicPr>
          <p:cNvPr id="6" name="Picture 5">
            <a:extLst>
              <a:ext uri="{FF2B5EF4-FFF2-40B4-BE49-F238E27FC236}">
                <a16:creationId xmlns:a16="http://schemas.microsoft.com/office/drawing/2014/main" id="{480C4FEB-541E-4F44-86C3-832D201EE6E5}"/>
              </a:ext>
            </a:extLst>
          </p:cNvPr>
          <p:cNvPicPr>
            <a:picLocks noChangeAspect="1"/>
          </p:cNvPicPr>
          <p:nvPr/>
        </p:nvPicPr>
        <p:blipFill>
          <a:blip r:embed="rId2"/>
          <a:stretch>
            <a:fillRect/>
          </a:stretch>
        </p:blipFill>
        <p:spPr>
          <a:xfrm>
            <a:off x="1036464" y="1981371"/>
            <a:ext cx="10119071" cy="4201405"/>
          </a:xfrm>
          <a:prstGeom prst="rect">
            <a:avLst/>
          </a:prstGeom>
        </p:spPr>
      </p:pic>
    </p:spTree>
    <p:extLst>
      <p:ext uri="{BB962C8B-B14F-4D97-AF65-F5344CB8AC3E}">
        <p14:creationId xmlns:p14="http://schemas.microsoft.com/office/powerpoint/2010/main" val="223710033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4922</TotalTime>
  <Words>16399</Words>
  <Application>Microsoft Office PowerPoint</Application>
  <PresentationFormat>Widescreen</PresentationFormat>
  <Paragraphs>1380</Paragraphs>
  <Slides>143</Slides>
  <Notes>98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143</vt:i4>
      </vt:variant>
    </vt:vector>
  </HeadingPairs>
  <TitlesOfParts>
    <vt:vector size="148" baseType="lpstr">
      <vt:lpstr>Arial</vt:lpstr>
      <vt:lpstr>Bahnschrift SemiBold</vt:lpstr>
      <vt:lpstr>Calibri</vt:lpstr>
      <vt:lpstr>Consolas</vt:lpstr>
      <vt:lpstr>Tema de Office</vt:lpstr>
      <vt:lpstr>Curso: 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3</cp:revision>
  <dcterms:created xsi:type="dcterms:W3CDTF">2022-02-13T05:49:53Z</dcterms:created>
  <dcterms:modified xsi:type="dcterms:W3CDTF">2022-03-09T02:39:03Z</dcterms:modified>
</cp:coreProperties>
</file>